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0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Testing with Prototypes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44"/>
            <a:ext cx="7772400" cy="20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i="1" lang="en" sz="2400"/>
              <a:t>Group: STUDYING  (aka “Team Procrastination”)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Sandra Song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Marcos Chen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Donovan O.A.Toure</a:t>
            </a:r>
          </a:p>
          <a:p>
            <a:pPr rtl="0" algn="l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</a:rPr>
              <a:t>Sriya Sarkar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Findings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Scheduling is the right direction to go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breakdown feature probably won’t be helpful in the long run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By creating so much work before users can even start their work is a turnoff to users and defeats the purpose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Sriya’s Prototype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436800"/>
            <a:ext cx="2597500" cy="16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550" y="1429296"/>
            <a:ext cx="2597500" cy="170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9800" y="3284675"/>
            <a:ext cx="2597499" cy="17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Marcos’ Prototype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26702" l="0" r="0" t="0"/>
          <a:stretch/>
        </p:blipFill>
        <p:spPr>
          <a:xfrm>
            <a:off x="1373600" y="1063375"/>
            <a:ext cx="6215835" cy="38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953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Confusing Part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9" y="-3"/>
            <a:ext cx="89690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31425"/>
            <a:ext cx="89429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86922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37" y="1278575"/>
            <a:ext cx="70389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Findings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123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prototype is lack of a flow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Most functions are useful</a:t>
            </a:r>
          </a:p>
          <a:p>
            <a:pPr indent="-228600" lvl="1" marL="914400" rtl="0">
              <a:spcBef>
                <a:spcPts val="0"/>
              </a:spcBef>
              <a:buSzPct val="80000"/>
            </a:pPr>
            <a:r>
              <a:rPr lang="en"/>
              <a:t>overall class progress, slide calendar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Most CS students think breaking down is one of learning process and is a critical skill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People do sometimes get stuck and don’t know how to get started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The solution doesn’t help people who don’t use electronic tool to help managing their schedule 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400"/>
              <a:t>Don’t have reschedule function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015"/>
            <a:ext cx="9143998" cy="4385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1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707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If students are shown an easy way to breakdown and manage their assignments then they will be more engaged and less likely to procrastinate.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Donovan’s Prototype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2" y="0"/>
            <a:ext cx="85044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Findings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100"/>
              <a:t>Review systems may not be useful after students discover where they like to study (such as after the first three weeks of class)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100"/>
              <a:t>Some would use the reviews to find a study based on what/where isn’t popular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100"/>
              <a:t>Camera/location discovery system would be perfect during “crunch time” 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100"/>
              <a:t>The location discovery tool can be condensed into one dynamic screen/panel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100"/>
              <a:t>Some users are concerned about the login process and metadata 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Summary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People prefer to schedule their assignments themselves instead of letting software help them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Study tools are seen more as a distraction than an aid - the effort needed to use them might as well go towards doing the actual work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Better suited to managing learning, rather than managing assignments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Back to the drawing board - our hypotheses and assumptions were disproved-ish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need to reevaluate our approach to solving this problem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Luckily, we got some valuable input from our users regarding ways forward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 2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457200">
              <a:spcBef>
                <a:spcPts val="0"/>
              </a:spcBef>
              <a:buNone/>
            </a:pPr>
            <a:r>
              <a:rPr lang="en"/>
              <a:t>Creative-based students are more willing to use this solution more than non-creatives.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test candidates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Computer science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IDM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Students we interviewed before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test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Process breakdown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Breakdown + Time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Finding a studying space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Psychological priming through gamification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Method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Explain the whole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some background questions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 the testers using digital calendar to keep/manage their schedule?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Observation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Demo prototypes through task-based interaction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6275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Sandra’s Prototype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400"/>
            <a:ext cx="2845749" cy="304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922" y="1978000"/>
            <a:ext cx="2845749" cy="30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850" y="514650"/>
            <a:ext cx="3084148" cy="37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 Findings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 and easy to follow; very intuitive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steps don’t seem necessary or suited for assignments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Sriya’s Prototype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91202"/>
            <a:ext cx="3961875" cy="26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733" y="1517836"/>
            <a:ext cx="3861316" cy="25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