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DF0C0-6AE3-4899-89FA-4CF7C22FECEC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26BE3-3F9A-4C03-BE0A-A141E55D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84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6BE3-3F9A-4C03-BE0A-A141E55D50D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2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3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9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5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1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7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6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35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0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C921-7136-41AB-A864-0482CC7FF164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7965B-3B21-46F2-9FA6-403A93C8F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9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431701" y="1258088"/>
            <a:ext cx="9684913" cy="50909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3320602" y="2643677"/>
            <a:ext cx="5696756" cy="80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EyeOrderCore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391" y="2792314"/>
            <a:ext cx="567610" cy="504542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320602" y="3605824"/>
            <a:ext cx="2766811" cy="70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Bill And Replace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88" y="3803580"/>
            <a:ext cx="402508" cy="32745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402343" y="3591333"/>
            <a:ext cx="2678806" cy="72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Cycle Count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543" y="3777633"/>
            <a:ext cx="428516" cy="348615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3518079" y="4822399"/>
            <a:ext cx="5512158" cy="1184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UI Component Lib.  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469025" y="4312549"/>
            <a:ext cx="272721" cy="572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584879" y="4312549"/>
            <a:ext cx="270456" cy="572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16" y="5207809"/>
            <a:ext cx="516346" cy="41394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090159" y="319778"/>
            <a:ext cx="21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EyeOrder2</a:t>
            </a:r>
            <a:endParaRPr lang="en-IN" sz="3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01848" y="1597817"/>
            <a:ext cx="436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Project </a:t>
            </a:r>
            <a:r>
              <a:rPr lang="en-US" sz="2400" b="1" i="1" dirty="0" smtClean="0"/>
              <a:t>Architecture (Front-END)</a:t>
            </a:r>
            <a:endParaRPr lang="en-IN" sz="2400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00694" y="3434246"/>
            <a:ext cx="1672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  Lerna’s</a:t>
            </a:r>
            <a:br>
              <a:rPr lang="en-US" sz="2400" b="1" dirty="0" smtClean="0"/>
            </a:br>
            <a:r>
              <a:rPr lang="en-US" sz="2400" b="1" dirty="0" smtClean="0"/>
              <a:t>MonoRepo </a:t>
            </a:r>
            <a:endParaRPr lang="en-IN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175817" y="3434247"/>
            <a:ext cx="1718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     Yarn </a:t>
            </a:r>
          </a:p>
          <a:p>
            <a:r>
              <a:rPr lang="en-US" sz="2400" b="1" dirty="0" smtClean="0"/>
              <a:t>Workspaces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410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0606" y="173455"/>
            <a:ext cx="2766811" cy="70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Bill And Replace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41" y="365275"/>
            <a:ext cx="402508" cy="3274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2355" y="1346858"/>
            <a:ext cx="6803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The Bill And Replace is an android Based APP that has 5 screens overall</a:t>
            </a:r>
            <a:endParaRPr lang="en-IN" sz="1600" b="1" i="1" dirty="0"/>
          </a:p>
        </p:txBody>
      </p:sp>
      <p:cxnSp>
        <p:nvCxnSpPr>
          <p:cNvPr id="6" name="Straight Arrow Connector 5"/>
          <p:cNvCxnSpPr>
            <a:stCxn id="4" idx="2"/>
            <a:endCxn id="15" idx="0"/>
          </p:cNvCxnSpPr>
          <p:nvPr/>
        </p:nvCxnSpPr>
        <p:spPr>
          <a:xfrm flipH="1">
            <a:off x="1557269" y="1685412"/>
            <a:ext cx="4326743" cy="74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51535" y="1703311"/>
            <a:ext cx="2437326" cy="7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5884012" y="1685412"/>
            <a:ext cx="8067" cy="8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88862" y="1702451"/>
            <a:ext cx="2783982" cy="67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19" idx="0"/>
          </p:cNvCxnSpPr>
          <p:nvPr/>
        </p:nvCxnSpPr>
        <p:spPr>
          <a:xfrm>
            <a:off x="5884012" y="1685412"/>
            <a:ext cx="4654127" cy="74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81319" y="2434107"/>
            <a:ext cx="1551900" cy="2653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(Default)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6657" y="2434107"/>
            <a:ext cx="1560492" cy="2653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Settings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13984" y="2421227"/>
            <a:ext cx="1545978" cy="22666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Flow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(Main and Core component)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97966" y="2408348"/>
            <a:ext cx="1552425" cy="26788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Basket Stack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55748" y="2434107"/>
            <a:ext cx="1564782" cy="26530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History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ight Arrow 32"/>
          <p:cNvSpPr/>
          <p:nvPr/>
        </p:nvSpPr>
        <p:spPr>
          <a:xfrm rot="5400000">
            <a:off x="5642192" y="704161"/>
            <a:ext cx="456295" cy="82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588430" y="5152564"/>
            <a:ext cx="18545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The Home screen is the main page of the app, featuring device stats, basket status, and sync status.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532846" y="5142111"/>
            <a:ext cx="170430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Settings screen contains error logs, synchronization options, and user </a:t>
            </a:r>
            <a:r>
              <a:rPr lang="en-US" sz="1400" dirty="0" smtClean="0"/>
              <a:t>preferences.</a:t>
            </a:r>
            <a:endParaRPr lang="en-IN" sz="1400" dirty="0"/>
          </a:p>
        </p:txBody>
      </p:sp>
      <p:sp>
        <p:nvSpPr>
          <p:cNvPr id="41" name="Rectangle 40"/>
          <p:cNvSpPr/>
          <p:nvPr/>
        </p:nvSpPr>
        <p:spPr>
          <a:xfrm>
            <a:off x="9619177" y="5140390"/>
            <a:ext cx="1837923" cy="1614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The Order History screen displays all order history logs, including pending and completed orders.  All associated emails and data are accurate.</a:t>
            </a:r>
            <a:endParaRPr lang="en-IN" sz="1400" dirty="0"/>
          </a:p>
        </p:txBody>
      </p:sp>
      <p:sp>
        <p:nvSpPr>
          <p:cNvPr id="42" name="Rectangle 41"/>
          <p:cNvSpPr/>
          <p:nvPr/>
        </p:nvSpPr>
        <p:spPr>
          <a:xfrm>
            <a:off x="7729189" y="5140390"/>
            <a:ext cx="18873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The Basket Stack screen has two tabs: Lens Basket and Non-consignment Basket.</a:t>
            </a:r>
            <a:endParaRPr lang="en-IN" sz="1400" dirty="0"/>
          </a:p>
        </p:txBody>
      </p:sp>
      <p:sp>
        <p:nvSpPr>
          <p:cNvPr id="44" name="Rectangle 43"/>
          <p:cNvSpPr/>
          <p:nvPr/>
        </p:nvSpPr>
        <p:spPr>
          <a:xfrm>
            <a:off x="4859848" y="4812534"/>
            <a:ext cx="20209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The Scan Flow is the most important part of the Bill and Replace app, playing a major role in scanning barcodes and QR codes using both the scanner and the camera, as well as through manual input.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404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10186" y="386366"/>
            <a:ext cx="4133048" cy="888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Flow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(Main and Core component)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114" y="5033225"/>
            <a:ext cx="1098554" cy="1098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025" y="2154338"/>
            <a:ext cx="532732" cy="2104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473" y="1487823"/>
            <a:ext cx="1645296" cy="539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6668" y="2938227"/>
            <a:ext cx="1065757" cy="2008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1174" y="2938228"/>
            <a:ext cx="1061397" cy="19590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231885" y="430577"/>
            <a:ext cx="2070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smtClean="0"/>
              <a:t>Honeywell EDA52</a:t>
            </a:r>
            <a:endParaRPr lang="en-IN" sz="2000" b="1" i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9877958" y="1227232"/>
            <a:ext cx="778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Scanner</a:t>
            </a:r>
            <a:endParaRPr lang="en-IN" sz="1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06911" y="2579936"/>
            <a:ext cx="745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Camera</a:t>
            </a:r>
            <a:endParaRPr lang="en-IN" sz="1400" b="1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42406" y="2579936"/>
            <a:ext cx="175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Front Display (Touch)</a:t>
            </a:r>
            <a:endParaRPr lang="en-IN" sz="1400" b="1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34473" y="6180642"/>
            <a:ext cx="2477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Pistol Grip with trigger</a:t>
            </a:r>
            <a:endParaRPr lang="en-IN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Down Arrow Callout 22"/>
          <p:cNvSpPr/>
          <p:nvPr/>
        </p:nvSpPr>
        <p:spPr>
          <a:xfrm>
            <a:off x="10145474" y="4294006"/>
            <a:ext cx="312172" cy="690356"/>
          </a:xfrm>
          <a:prstGeom prst="downArrowCallout">
            <a:avLst/>
          </a:prstGeom>
          <a:solidFill>
            <a:srgbClr val="0C0C0B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218941" y="1722325"/>
            <a:ext cx="7624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Laser Mode</a:t>
            </a:r>
            <a:r>
              <a:rPr lang="en-IN" dirty="0"/>
              <a:t>: Designed for the Honeywell device, users press a hardware button to activate the </a:t>
            </a:r>
            <a:r>
              <a:rPr lang="en-IN" b="1" dirty="0">
                <a:solidFill>
                  <a:srgbClr val="C00000"/>
                </a:solidFill>
              </a:rPr>
              <a:t>scanner</a:t>
            </a:r>
            <a:r>
              <a:rPr lang="en-IN" dirty="0"/>
              <a:t>. It scans barcodes without displaying a keyboard, extracts important details from a barcode, such as the product ID (GTIN), lot number, expiry date, and serial number. Bausch uses the GTIN field, which is similar to the </a:t>
            </a:r>
            <a:r>
              <a:rPr lang="en-IN" i="1" u="sng" dirty="0"/>
              <a:t>European Article Number</a:t>
            </a:r>
            <a:r>
              <a:rPr lang="en-IN" dirty="0"/>
              <a:t> (EAN), to uniquely identify products. using a hidden input field. Successful scans provide 500ms of haptic feedback(vibrates), and the data is processed and sent to the </a:t>
            </a:r>
            <a:r>
              <a:rPr lang="en-IN" dirty="0" smtClean="0"/>
              <a:t>server.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77002" y="3845738"/>
            <a:ext cx="744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Camera Mode</a:t>
            </a:r>
            <a:r>
              <a:rPr lang="en-IN" dirty="0"/>
              <a:t>: For non-Honeywell devices, users can switch to this mode to scan barcodes using the </a:t>
            </a:r>
            <a:r>
              <a:rPr lang="en-IN" b="1" dirty="0">
                <a:solidFill>
                  <a:srgbClr val="00B050"/>
                </a:solidFill>
              </a:rPr>
              <a:t>camera</a:t>
            </a:r>
            <a:r>
              <a:rPr lang="en-IN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7002" y="4584157"/>
            <a:ext cx="620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Manual Entry</a:t>
            </a:r>
            <a:r>
              <a:rPr lang="en-IN" dirty="0"/>
              <a:t>: If scanning fails, users can enter data </a:t>
            </a:r>
            <a:r>
              <a:rPr lang="en-IN" dirty="0" smtClean="0"/>
              <a:t>manually via </a:t>
            </a:r>
            <a:r>
              <a:rPr lang="en-IN" b="1" dirty="0" smtClean="0">
                <a:solidFill>
                  <a:srgbClr val="0070C0"/>
                </a:solidFill>
              </a:rPr>
              <a:t>front display (touch). </a:t>
            </a:r>
            <a:r>
              <a:rPr lang="en-IN" dirty="0"/>
              <a:t>(can be used only  if none of the above </a:t>
            </a:r>
            <a:r>
              <a:rPr lang="en-IN" dirty="0" smtClean="0"/>
              <a:t>works.)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77002" y="6131779"/>
            <a:ext cx="885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Before all this, there is a registration step where Bausch customers need to register their devices to get started</a:t>
            </a:r>
            <a:r>
              <a:rPr lang="en-IN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16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361</Words>
  <Application>Microsoft Office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EYEORDER-2</dc:title>
  <dc:creator>Unique</dc:creator>
  <cp:lastModifiedBy>Unique</cp:lastModifiedBy>
  <cp:revision>21</cp:revision>
  <dcterms:created xsi:type="dcterms:W3CDTF">2024-09-20T04:43:01Z</dcterms:created>
  <dcterms:modified xsi:type="dcterms:W3CDTF">2024-09-23T11:35:37Z</dcterms:modified>
</cp:coreProperties>
</file>