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3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60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4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46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65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8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6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2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2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8D70-0E27-4D7C-8196-FE1C725CD29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0BA1-31DC-4D44-BBFB-069493926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13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571057A-5E13-450F-A4DC-4F927B0E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051" y="3633537"/>
            <a:ext cx="2627938" cy="71543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800" dirty="0"/>
              <a:t>ゲーム概要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E64C88E-BB5F-44AA-94CF-8DFA6F4C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051" y="4571999"/>
            <a:ext cx="2532888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1700" dirty="0" err="1"/>
              <a:t>なな</a:t>
            </a:r>
            <a:r>
              <a:rPr lang="ja-JP" altLang="en-US" sz="1700" dirty="0"/>
              <a:t>しから落ちないようにハニストメンバーをたくさん積もう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CB2B64A-7AD1-48EE-8030-AEC0BE3D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r="35544" b="-2"/>
          <a:stretch/>
        </p:blipFill>
        <p:spPr>
          <a:xfrm>
            <a:off x="20" y="10"/>
            <a:ext cx="5650972" cy="6857990"/>
          </a:xfrm>
          <a:prstGeom prst="rect">
            <a:avLst/>
          </a:prstGeom>
        </p:spPr>
      </p:pic>
      <p:pic>
        <p:nvPicPr>
          <p:cNvPr id="24" name="図 23" descr="鏡 が含まれている画像&#10;&#10;自動的に生成された説明">
            <a:extLst>
              <a:ext uri="{FF2B5EF4-FFF2-40B4-BE49-F238E27FC236}">
                <a16:creationId xmlns:a16="http://schemas.microsoft.com/office/drawing/2014/main" id="{5A255EB4-9F78-4877-9A2B-D3FEABE77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3" t="16504" r="20940" b="11586"/>
          <a:stretch/>
        </p:blipFill>
        <p:spPr>
          <a:xfrm>
            <a:off x="6707684" y="1589710"/>
            <a:ext cx="1379621" cy="1689334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1A48589E-A6E2-48E4-84A0-7FE705CC3114}"/>
              </a:ext>
            </a:extLst>
          </p:cNvPr>
          <p:cNvSpPr/>
          <p:nvPr/>
        </p:nvSpPr>
        <p:spPr>
          <a:xfrm>
            <a:off x="7192957" y="1540039"/>
            <a:ext cx="409073" cy="770021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A2958A5-3282-4E9D-B0B6-C69C6474F7E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755204" y="1098602"/>
            <a:ext cx="327385" cy="10189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DBC1CED-3F34-4FB8-8600-7BD4B148AA1D}"/>
              </a:ext>
            </a:extLst>
          </p:cNvPr>
          <p:cNvCxnSpPr>
            <a:cxnSpLocks/>
          </p:cNvCxnSpPr>
          <p:nvPr/>
        </p:nvCxnSpPr>
        <p:spPr>
          <a:xfrm flipH="1">
            <a:off x="7712399" y="1684420"/>
            <a:ext cx="374904" cy="477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0A133A-6599-49FB-BE84-FF20FFB69C38}"/>
              </a:ext>
            </a:extLst>
          </p:cNvPr>
          <p:cNvSpPr txBox="1"/>
          <p:nvPr/>
        </p:nvSpPr>
        <p:spPr>
          <a:xfrm>
            <a:off x="8149389" y="13666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落とす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1B6996C-CFB4-4015-A083-A18F5B0537FB}"/>
              </a:ext>
            </a:extLst>
          </p:cNvPr>
          <p:cNvSpPr txBox="1"/>
          <p:nvPr/>
        </p:nvSpPr>
        <p:spPr>
          <a:xfrm>
            <a:off x="7074327" y="118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回転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ABCBDC-BE40-4E93-92C3-4352AAA83347}"/>
              </a:ext>
            </a:extLst>
          </p:cNvPr>
          <p:cNvSpPr txBox="1"/>
          <p:nvPr/>
        </p:nvSpPr>
        <p:spPr>
          <a:xfrm>
            <a:off x="5739541" y="4522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押しながらマウス</a:t>
            </a:r>
            <a:endParaRPr kumimoji="1" lang="en-US" altLang="ja-JP" dirty="0"/>
          </a:p>
          <a:p>
            <a:r>
              <a:rPr kumimoji="1" lang="ja-JP" altLang="en-US" dirty="0"/>
              <a:t>移動で左右移動</a:t>
            </a:r>
          </a:p>
        </p:txBody>
      </p:sp>
    </p:spTree>
    <p:extLst>
      <p:ext uri="{BB962C8B-B14F-4D97-AF65-F5344CB8AC3E}">
        <p14:creationId xmlns:p14="http://schemas.microsoft.com/office/powerpoint/2010/main" val="352897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ゲーム概要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ゲーム概要</dc:title>
  <dc:creator>Masaya Odaka</dc:creator>
  <cp:lastModifiedBy>Masaya Odaka</cp:lastModifiedBy>
  <cp:revision>2</cp:revision>
  <dcterms:created xsi:type="dcterms:W3CDTF">2018-12-01T13:38:26Z</dcterms:created>
  <dcterms:modified xsi:type="dcterms:W3CDTF">2018-12-01T13:43:45Z</dcterms:modified>
</cp:coreProperties>
</file>