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1e9ad5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1e9ad5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capitolo 1: ingredienti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it" sz="1200">
                <a:solidFill>
                  <a:srgbClr val="333333"/>
                </a:solidFill>
                <a:highlight>
                  <a:srgbClr val="FFFFFF"/>
                </a:highlight>
              </a:rPr>
              <a:t>320 g di spaghetti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it" sz="1200">
                <a:solidFill>
                  <a:srgbClr val="333333"/>
                </a:solidFill>
                <a:highlight>
                  <a:srgbClr val="FFFFFF"/>
                </a:highlight>
              </a:rPr>
              <a:t>300 g di guanciale stagionato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it" sz="1200">
                <a:solidFill>
                  <a:srgbClr val="333333"/>
                </a:solidFill>
                <a:highlight>
                  <a:srgbClr val="FFFFFF"/>
                </a:highlight>
              </a:rPr>
              <a:t>5 tuorli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it" sz="1200">
                <a:solidFill>
                  <a:srgbClr val="333333"/>
                </a:solidFill>
                <a:highlight>
                  <a:srgbClr val="FFFFFF"/>
                </a:highlight>
              </a:rPr>
              <a:t>50 g di pecorino romano DOP a Buccia Nera grattugiato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it" sz="1350">
                <a:solidFill>
                  <a:srgbClr val="333333"/>
                </a:solidFill>
                <a:highlight>
                  <a:srgbClr val="FFFFFF"/>
                </a:highlight>
              </a:rPr>
              <a:t>sale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it" sz="1350">
                <a:solidFill>
                  <a:srgbClr val="333333"/>
                </a:solidFill>
                <a:highlight>
                  <a:srgbClr val="FFFFFF"/>
                </a:highlight>
              </a:rPr>
              <a:t>pepe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499" y="2146075"/>
            <a:ext cx="4496125" cy="29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