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cb1e9ad56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cb1e9ad56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b1e9ad56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b1e9ad56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cb1e9ad56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cb1e9ad56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cb1e9ad56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cb1e9ad56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cb1e9ad56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cb1e9ad56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capitolo 2: procedimento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1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350">
                <a:solidFill>
                  <a:srgbClr val="333333"/>
                </a:solidFill>
                <a:highlight>
                  <a:srgbClr val="FFFFFF"/>
                </a:highlight>
              </a:rPr>
              <a:t>Ecco come preparare gli spaghetti alla carbonara: per prima cosa pulite il pezzo di guanciale, eliminando la cotenna. Tagliate a cubetti il pezzo di guanciale e metteteli a rosolare in un'ampia padella. Non serve olio, in quanto il guanciale rilascerà il suo grasso durante la cottura. Una volta che il guanciale ha preso colore spegnete il fuoco e conservate il grasso in eccesso. 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8875" y="2171700"/>
            <a:ext cx="428625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2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350">
                <a:solidFill>
                  <a:srgbClr val="333333"/>
                </a:solidFill>
                <a:highlight>
                  <a:srgbClr val="FFFFFF"/>
                </a:highlight>
              </a:rPr>
              <a:t>Dedicatevi ora alle uova, di cui userete solo i tuorli: sbatteteli in una boule di metallo con il grasso del guanciale filtrato con un colino. Portate a bollore dell'acqua in una pentola. Appoggiate la ciotola sul bordo della pentola e lavorate i tuorli con una frusta a bagnomaria. Aggiungete il pecorino e continuate a mescolare. Togliete dal fuoco: se vi accorgete che la salsa ottenuta è troppo densa unite qualche cucchiaio di acqua calda, al fine di ottenere un composto lucido e cremoso. 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8500" y="2511650"/>
            <a:ext cx="3779750" cy="251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3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350">
                <a:solidFill>
                  <a:srgbClr val="333333"/>
                </a:solidFill>
                <a:highlight>
                  <a:srgbClr val="FFFFFF"/>
                </a:highlight>
              </a:rPr>
              <a:t>Lessate gli spaghetti al dente in acqua non troppo salata (il condimento è già molto sapido) e uniteli al guanciale. Fate insaporite per un paio di minuti sul fuoco e trasferite il tutto in una zuppiera capiente. A questo punto aggiungete la crema di tuorli, il pepe nero e amalgamate bene. </a:t>
            </a:r>
            <a:endParaRPr sz="13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8875" y="2018925"/>
            <a:ext cx="428625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4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350">
                <a:solidFill>
                  <a:srgbClr val="333333"/>
                </a:solidFill>
                <a:highlight>
                  <a:srgbClr val="FFFFFF"/>
                </a:highlight>
              </a:rPr>
              <a:t>Porzionate nei piatti da portata e completate con del pecorino e una spolverata di pepe nero. Gli spaghetti alla carbonara sono pronti per essere serviti. </a:t>
            </a:r>
            <a:endParaRPr sz="13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2025" y="1927250"/>
            <a:ext cx="428625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