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D7E-C297-7B14-463F-21869895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18A9-B551-BB41-FEBF-6CECAE9FC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9FE6-CE91-846C-4A1F-728824B9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4619-755C-4AF4-6BEA-5B7DDCBD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3FF2-CA20-A40E-884C-08674CB2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21D8-3B87-4428-BEA6-EB1BD00D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15B67-6DAA-7B57-3D56-34E41D10C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6F8-0F7E-5643-028E-8309D930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E055-6BBF-AEC9-ED38-57CBAF9B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7AB8-CA20-4260-39C2-384FB2F6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A71F-8533-198D-C33D-C3B536FE7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13484-A39B-CC4C-CEE1-BE9A008E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2CEB-46C4-64F0-3968-76413FB2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4402-AEBB-4520-7AED-3A3A4A6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07BE-5660-31FD-23A8-611FC47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FD37-E453-DB9A-BE50-E56E9F27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B529-D1DD-82B7-34A2-1C6863BB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9505-4F46-B960-5FC5-25B2B6F0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A43D-5222-60AA-3396-122695DB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F63D-6C2F-55D2-3608-4846350F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894D-D9E6-70E4-4E02-BAB48817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C80A-6EB2-9D69-3EA8-A00CCF62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6BB4-A024-8DD6-A472-067696CC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6225-2C19-3004-D916-A856AADA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F006-A63E-CAEA-016E-3A65DBE0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EC23-C560-67DD-25C9-CE5A6E4A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1CA1-55B8-4C1C-22E6-D5D166377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04E5-0FB9-E31A-757A-7ECAB6F3B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00E2-3CBD-EE15-3E42-0C7D2160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C9130-472F-17B2-A11B-D99FD5CB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646A5-3BB6-D4E0-A73C-4B3429BB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6926-A2C7-E946-967D-EA67E749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D848-ED1D-ED3E-E5A4-A42FE0A1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19D6-F47B-1456-FB43-4779ED1A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B97D1-4873-F703-ED38-F0BEBCD50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A2A6D-BEBC-0AEC-1CE9-6A54B3D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9B5C8-50D6-28F0-8D88-E9B3D232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B9B74-59C4-E56C-90A0-84D6330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190BB-7DE5-48D9-4F4E-B00CE67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E619-6642-B0AB-5BB7-72B336BD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21BA7-6BB2-05C1-4FD6-A1C84AEB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6801-C571-779A-9CFF-6569C95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841B-26CE-AF0E-A042-52EEA4EA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DA552-751D-05A3-28E1-7906E5A5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22480-45EB-D3BA-D909-B75145A9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F8E28-6F00-D4AF-7E98-E7B03F44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B6E3-C225-4DFC-F22B-1AC45F52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7928-93F2-8215-896C-399BA5DD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E65B-268E-D03C-0745-AAA298AE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581B1-B8E4-24FB-D1EA-013234A2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12D5-FE52-E9C2-1B86-4B8E69B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D8E05-B95A-3F7E-49E9-7B817A7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E9BA-B474-5444-B97A-8B2FFC29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8A362-6E2C-F9FB-B34C-46DC28EB5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15CF9-11D1-C1C6-D25D-38F56337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81F6A-9146-60F0-F8CC-0EC40465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CEE61-FB5D-B1B0-05D4-CCF8796D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F95C2-166F-EEDC-3212-95633D3C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016C2-A4EB-220F-1EA5-EC519DCE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B2382-D2D0-7930-E29E-8CF41765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96EE-C7CC-F78B-33C8-B1224D9A6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03D8-02A4-1542-BEA5-C44AFC1A89A5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D170-8CD0-A43E-245A-4E1DCF83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0929-29EE-8804-DA76-F74B4868B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544A-3B45-B740-B9CB-6ACF516F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2A8C44F-849E-CCED-B026-9F153879A99C}"/>
              </a:ext>
            </a:extLst>
          </p:cNvPr>
          <p:cNvSpPr/>
          <p:nvPr/>
        </p:nvSpPr>
        <p:spPr>
          <a:xfrm>
            <a:off x="337457" y="664029"/>
            <a:ext cx="9100457" cy="3668485"/>
          </a:xfrm>
          <a:prstGeom prst="roundRect">
            <a:avLst>
              <a:gd name="adj" fmla="val 269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0F5417-F6CD-F162-906B-62073B361E7D}"/>
              </a:ext>
            </a:extLst>
          </p:cNvPr>
          <p:cNvSpPr/>
          <p:nvPr/>
        </p:nvSpPr>
        <p:spPr>
          <a:xfrm>
            <a:off x="757238" y="1187224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ABFA47-1152-A5BF-5D48-77171C6BCBA5}"/>
              </a:ext>
            </a:extLst>
          </p:cNvPr>
          <p:cNvSpPr/>
          <p:nvPr/>
        </p:nvSpPr>
        <p:spPr>
          <a:xfrm>
            <a:off x="2862262" y="1187224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EE0D9-E8DF-FC6C-CEFB-BC3E18503730}"/>
              </a:ext>
            </a:extLst>
          </p:cNvPr>
          <p:cNvSpPr/>
          <p:nvPr/>
        </p:nvSpPr>
        <p:spPr>
          <a:xfrm>
            <a:off x="1809750" y="1187224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DA951E-4785-88E1-6061-1A28278AF39A}"/>
              </a:ext>
            </a:extLst>
          </p:cNvPr>
          <p:cNvSpPr/>
          <p:nvPr/>
        </p:nvSpPr>
        <p:spPr>
          <a:xfrm>
            <a:off x="757238" y="1916567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5920EA-354E-E3BB-7349-E6D60789FA3F}"/>
              </a:ext>
            </a:extLst>
          </p:cNvPr>
          <p:cNvSpPr/>
          <p:nvPr/>
        </p:nvSpPr>
        <p:spPr>
          <a:xfrm>
            <a:off x="2862262" y="1916567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54D7C4-7A28-34EF-93B5-DDB244582717}"/>
              </a:ext>
            </a:extLst>
          </p:cNvPr>
          <p:cNvSpPr/>
          <p:nvPr/>
        </p:nvSpPr>
        <p:spPr>
          <a:xfrm>
            <a:off x="1809750" y="1916567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F4C8ED-C49E-E8CF-8923-B0B521D8A967}"/>
              </a:ext>
            </a:extLst>
          </p:cNvPr>
          <p:cNvSpPr/>
          <p:nvPr/>
        </p:nvSpPr>
        <p:spPr>
          <a:xfrm>
            <a:off x="757238" y="2645910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9006C9-177F-16CE-2B71-B95228CF7D49}"/>
              </a:ext>
            </a:extLst>
          </p:cNvPr>
          <p:cNvSpPr/>
          <p:nvPr/>
        </p:nvSpPr>
        <p:spPr>
          <a:xfrm>
            <a:off x="2862262" y="2645910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45F906A-7D03-9125-25D7-0FA9926E98B0}"/>
              </a:ext>
            </a:extLst>
          </p:cNvPr>
          <p:cNvSpPr/>
          <p:nvPr/>
        </p:nvSpPr>
        <p:spPr>
          <a:xfrm>
            <a:off x="1809750" y="2645910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1EC757-5C8A-4CAC-3CD6-4AE5B8630EE2}"/>
              </a:ext>
            </a:extLst>
          </p:cNvPr>
          <p:cNvSpPr/>
          <p:nvPr/>
        </p:nvSpPr>
        <p:spPr>
          <a:xfrm>
            <a:off x="757238" y="3401786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5C714F-4D6C-FD25-DCC5-B1F11114F5AA}"/>
              </a:ext>
            </a:extLst>
          </p:cNvPr>
          <p:cNvSpPr/>
          <p:nvPr/>
        </p:nvSpPr>
        <p:spPr>
          <a:xfrm>
            <a:off x="2862262" y="3401786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CE16B4-176F-882A-93E3-63ABAADA7B9B}"/>
              </a:ext>
            </a:extLst>
          </p:cNvPr>
          <p:cNvSpPr/>
          <p:nvPr/>
        </p:nvSpPr>
        <p:spPr>
          <a:xfrm>
            <a:off x="1809750" y="3401786"/>
            <a:ext cx="90011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941AB-3E8B-BB30-B6AD-9E2C617F29E8}"/>
              </a:ext>
            </a:extLst>
          </p:cNvPr>
          <p:cNvSpPr txBox="1"/>
          <p:nvPr/>
        </p:nvSpPr>
        <p:spPr>
          <a:xfrm>
            <a:off x="4223657" y="122882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questions: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83C00-959A-776A-8140-58B64128DE44}"/>
              </a:ext>
            </a:extLst>
          </p:cNvPr>
          <p:cNvSpPr/>
          <p:nvPr/>
        </p:nvSpPr>
        <p:spPr>
          <a:xfrm>
            <a:off x="6558687" y="1228827"/>
            <a:ext cx="4952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E7D91-02AA-BDC7-2604-18F05C3F014A}"/>
              </a:ext>
            </a:extLst>
          </p:cNvPr>
          <p:cNvSpPr txBox="1"/>
          <p:nvPr/>
        </p:nvSpPr>
        <p:spPr>
          <a:xfrm>
            <a:off x="4223657" y="1890135"/>
            <a:ext cx="17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Division percent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D55DC-A579-3542-3CCE-52F1897E5296}"/>
              </a:ext>
            </a:extLst>
          </p:cNvPr>
          <p:cNvSpPr txBox="1"/>
          <p:nvPr/>
        </p:nvSpPr>
        <p:spPr>
          <a:xfrm>
            <a:off x="4201621" y="2833059"/>
            <a:ext cx="178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Percent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C32289-E51F-369B-9030-AAF32D1C552A}"/>
              </a:ext>
            </a:extLst>
          </p:cNvPr>
          <p:cNvGrpSpPr/>
          <p:nvPr/>
        </p:nvGrpSpPr>
        <p:grpSpPr>
          <a:xfrm>
            <a:off x="6060219" y="1918352"/>
            <a:ext cx="2863187" cy="553998"/>
            <a:chOff x="6060219" y="2146952"/>
            <a:chExt cx="2863187" cy="55399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A26291-D27A-54E7-E088-51D2F490D3A2}"/>
                </a:ext>
              </a:extLst>
            </p:cNvPr>
            <p:cNvSpPr/>
            <p:nvPr/>
          </p:nvSpPr>
          <p:spPr>
            <a:xfrm>
              <a:off x="8406469" y="2146952"/>
              <a:ext cx="5169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888031-CC50-07DD-B0E3-B72B0D2E7753}"/>
                </a:ext>
              </a:extLst>
            </p:cNvPr>
            <p:cNvSpPr/>
            <p:nvPr/>
          </p:nvSpPr>
          <p:spPr>
            <a:xfrm>
              <a:off x="6060219" y="2146952"/>
              <a:ext cx="2176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91A57F-621D-F28A-1FAA-C7EE7D4A343C}"/>
                </a:ext>
              </a:extLst>
            </p:cNvPr>
            <p:cNvSpPr/>
            <p:nvPr/>
          </p:nvSpPr>
          <p:spPr>
            <a:xfrm>
              <a:off x="7179085" y="2331618"/>
              <a:ext cx="70757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423D-F204-97C9-52AF-29D3F2592E1D}"/>
                </a:ext>
              </a:extLst>
            </p:cNvPr>
            <p:cNvSpPr/>
            <p:nvPr/>
          </p:nvSpPr>
          <p:spPr>
            <a:xfrm>
              <a:off x="6272869" y="2303401"/>
              <a:ext cx="2133600" cy="45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13E01789-3CD9-7CEB-F329-86B9775CC468}"/>
                </a:ext>
              </a:extLst>
            </p:cNvPr>
            <p:cNvSpPr/>
            <p:nvPr/>
          </p:nvSpPr>
          <p:spPr>
            <a:xfrm>
              <a:off x="7451229" y="2214528"/>
              <a:ext cx="163285" cy="18846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8E6EBD-A556-E728-FE6C-2B738493C617}"/>
              </a:ext>
            </a:extLst>
          </p:cNvPr>
          <p:cNvGrpSpPr/>
          <p:nvPr/>
        </p:nvGrpSpPr>
        <p:grpSpPr>
          <a:xfrm>
            <a:off x="6096000" y="2815557"/>
            <a:ext cx="2863187" cy="553998"/>
            <a:chOff x="6060219" y="2146952"/>
            <a:chExt cx="2863187" cy="55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E0BBDF-6722-B754-3FE2-DC23127B4669}"/>
                </a:ext>
              </a:extLst>
            </p:cNvPr>
            <p:cNvSpPr/>
            <p:nvPr/>
          </p:nvSpPr>
          <p:spPr>
            <a:xfrm>
              <a:off x="8406469" y="2146952"/>
              <a:ext cx="5169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CAEB63-FA5D-3AD0-FB9F-CBCFB22562B7}"/>
                </a:ext>
              </a:extLst>
            </p:cNvPr>
            <p:cNvSpPr/>
            <p:nvPr/>
          </p:nvSpPr>
          <p:spPr>
            <a:xfrm>
              <a:off x="6060219" y="2146952"/>
              <a:ext cx="2176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7F572C-D1F2-C469-EE62-8A5814A82717}"/>
                </a:ext>
              </a:extLst>
            </p:cNvPr>
            <p:cNvSpPr/>
            <p:nvPr/>
          </p:nvSpPr>
          <p:spPr>
            <a:xfrm>
              <a:off x="7179085" y="2331618"/>
              <a:ext cx="70757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3A11CE-9EC6-8815-393B-E97480300A24}"/>
                </a:ext>
              </a:extLst>
            </p:cNvPr>
            <p:cNvSpPr/>
            <p:nvPr/>
          </p:nvSpPr>
          <p:spPr>
            <a:xfrm>
              <a:off x="6272869" y="2303401"/>
              <a:ext cx="2133600" cy="45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AFB3FCFD-ECAB-FE54-B734-1E2E1F3B7CF6}"/>
                </a:ext>
              </a:extLst>
            </p:cNvPr>
            <p:cNvSpPr/>
            <p:nvPr/>
          </p:nvSpPr>
          <p:spPr>
            <a:xfrm>
              <a:off x="7451229" y="2214528"/>
              <a:ext cx="163285" cy="188460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4957E0F-3B67-419A-42A1-6EAC1B973978}"/>
              </a:ext>
            </a:extLst>
          </p:cNvPr>
          <p:cNvSpPr txBox="1"/>
          <p:nvPr/>
        </p:nvSpPr>
        <p:spPr>
          <a:xfrm>
            <a:off x="7650295" y="1237603"/>
            <a:ext cx="87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sheet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C63428C-C7AD-BECA-CB68-3054269BB13F}"/>
              </a:ext>
            </a:extLst>
          </p:cNvPr>
          <p:cNvSpPr/>
          <p:nvPr/>
        </p:nvSpPr>
        <p:spPr>
          <a:xfrm>
            <a:off x="5924059" y="3578103"/>
            <a:ext cx="1475393" cy="42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FF71437-F1E4-05DB-6702-C03CE6EFCEFC}"/>
              </a:ext>
            </a:extLst>
          </p:cNvPr>
          <p:cNvSpPr/>
          <p:nvPr/>
        </p:nvSpPr>
        <p:spPr>
          <a:xfrm>
            <a:off x="7584679" y="3578103"/>
            <a:ext cx="1309154" cy="420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8F625FE-18C8-0CD3-7E25-CD53069675A6}"/>
              </a:ext>
            </a:extLst>
          </p:cNvPr>
          <p:cNvSpPr/>
          <p:nvPr/>
        </p:nvSpPr>
        <p:spPr>
          <a:xfrm>
            <a:off x="337457" y="655235"/>
            <a:ext cx="9100457" cy="347613"/>
          </a:xfrm>
          <a:prstGeom prst="roundRect">
            <a:avLst>
              <a:gd name="adj" fmla="val 15244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Timetables Generator</a:t>
            </a:r>
          </a:p>
        </p:txBody>
      </p:sp>
    </p:spTree>
    <p:extLst>
      <p:ext uri="{BB962C8B-B14F-4D97-AF65-F5344CB8AC3E}">
        <p14:creationId xmlns:p14="http://schemas.microsoft.com/office/powerpoint/2010/main" val="397064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33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Yiannis Chronakis</dc:creator>
  <cp:lastModifiedBy>Yiannis Chronakis</cp:lastModifiedBy>
  <cp:revision>2</cp:revision>
  <dcterms:created xsi:type="dcterms:W3CDTF">2023-03-03T12:36:23Z</dcterms:created>
  <dcterms:modified xsi:type="dcterms:W3CDTF">2023-03-04T15:24:03Z</dcterms:modified>
</cp:coreProperties>
</file>