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ibre Franklin"/>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5" roundtripDataSignature="AMtx7mjMkqBLV7WZeCtV8zK1B8k+Y/+R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ibreFranklin-regular.fntdata"/><Relationship Id="rId10" Type="http://schemas.openxmlformats.org/officeDocument/2006/relationships/slide" Target="slides/slide5.xml"/><Relationship Id="rId13" Type="http://schemas.openxmlformats.org/officeDocument/2006/relationships/font" Target="fonts/LibreFranklin-italic.fntdata"/><Relationship Id="rId12" Type="http://schemas.openxmlformats.org/officeDocument/2006/relationships/font" Target="fonts/LibreFrankli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LibreFranklin-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7aa69c171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Firstly, the workflow of our project is straightforward. After the video input step, we first extract the bounding boxes that contain the digits and operators. We then do a initial symbol detection for all the bounding boxes.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initialization, the robot starts moving and we track its trajectory in order to detect the passed-over bounding boxes. If it’s necessary, the symbol will be detected again to satisfy the equation constraints. After all these, we output the annotated images as a video.</a:t>
            </a:r>
            <a:endParaRPr/>
          </a:p>
        </p:txBody>
      </p:sp>
      <p:sp>
        <p:nvSpPr>
          <p:cNvPr id="128" name="Google Shape;128;g87aa69c171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Specifically, the first step of initialization is the segmentation for bounding boxes. </a:t>
            </a:r>
            <a:r>
              <a:rPr lang="en"/>
              <a:t>After binarization and morphological processing, we use the labelling to find the regions in the image,which help us segment the objects. Because there exist some irrelevant objects such as lines of dashed in the middle, we set the threshold about the area of region to choose the bounding boxes correctly.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for each bounding box, we do a symbol detection to classify its correct number or operation. If the digits and operators are marked with different colors, we construct different models to do classifications. Basically, we send the bounding box image to its corresponding classifier. Based on the dataset MNIST, we implement the convolutional neural network (CNN) to detect the number. As for the operators, we provide two ideas, one is CNN based on the dataset augmented by ourselves, the other is use the fourier descriptor and Bayes classifier. If the operators and numbers cannot be separated by their colors, this kind of classification might not be sufficient. So we use a simple re-detection mechanism for correction, which will be introduced later.</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7aa69c171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When the robot starts to move, we first localize the robot by the red arrow. We segment the arrow separately due to its red color in HSV space. Then from these positions, we build a trajectory using linear segment between successive two robot positions.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trajectory, the passed-over bounding boxes are detected. We compare the position of the robot with that of the bounding box. The last linear segment of trajectory should be close enough to the target bounding box. Also to avoid detecting 2 consecutive duplicate bounding boxes, we mark the position of the last detected bounding box, and make sure that the robot goes far away enough before it detects the next bounding box.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last, despite the symbol detection in the initial stage, we implement the so-called symbol re-detection mechanism. During the tracking, if the equation constraints are not satisfied, we do a re-detection. Simply put, we resend the current bounding box of interest to the correct classifier with the help of equation constraints. </a:t>
            </a:r>
            <a:endParaRPr/>
          </a:p>
          <a:p>
            <a:pPr indent="0" lvl="0" marL="0" rtl="0" algn="l">
              <a:spcBef>
                <a:spcPts val="0"/>
              </a:spcBef>
              <a:spcAft>
                <a:spcPts val="0"/>
              </a:spcAft>
              <a:buNone/>
            </a:pPr>
            <a:r>
              <a:t/>
            </a:r>
            <a:endParaRPr/>
          </a:p>
        </p:txBody>
      </p:sp>
      <p:sp>
        <p:nvSpPr>
          <p:cNvPr id="159" name="Google Shape;159;g87aa69c17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7aa69c17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87aa69c17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showMasterSp="0">
  <p:cSld name="Diapositive de titre">
    <p:spTree>
      <p:nvGrpSpPr>
        <p:cNvPr id="17" name="Shape 17"/>
        <p:cNvGrpSpPr/>
        <p:nvPr/>
      </p:nvGrpSpPr>
      <p:grpSpPr>
        <a:xfrm>
          <a:off x="0" y="0"/>
          <a:ext cx="0" cy="0"/>
          <a:chOff x="0" y="0"/>
          <a:chExt cx="0" cy="0"/>
        </a:xfrm>
      </p:grpSpPr>
      <p:sp>
        <p:nvSpPr>
          <p:cNvPr id="18" name="Google Shape;18;p17"/>
          <p:cNvSpPr/>
          <p:nvPr>
            <p:ph idx="2" type="pic"/>
          </p:nvPr>
        </p:nvSpPr>
        <p:spPr>
          <a:xfrm>
            <a:off x="1331913" y="0"/>
            <a:ext cx="7812087" cy="4948238"/>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9" name="Google Shape;19;p17"/>
          <p:cNvSpPr txBox="1"/>
          <p:nvPr>
            <p:ph type="ctrTitle"/>
          </p:nvPr>
        </p:nvSpPr>
        <p:spPr>
          <a:xfrm>
            <a:off x="6405563" y="786535"/>
            <a:ext cx="2738437" cy="2338387"/>
          </a:xfrm>
          <a:prstGeom prst="rect">
            <a:avLst/>
          </a:prstGeom>
          <a:solidFill>
            <a:schemeClr val="accent1"/>
          </a:solidFill>
          <a:ln>
            <a:noFill/>
          </a:ln>
        </p:spPr>
        <p:txBody>
          <a:bodyPr anchorCtr="0" anchor="ctr" bIns="46800" lIns="216000" spcFirstLastPara="1" rIns="72000" wrap="square" tIns="0">
            <a:normAutofit/>
          </a:bodyPr>
          <a:lstStyle>
            <a:lvl1pPr lvl="0" algn="l">
              <a:lnSpc>
                <a:spcPct val="90000"/>
              </a:lnSpc>
              <a:spcBef>
                <a:spcPts val="0"/>
              </a:spcBef>
              <a:spcAft>
                <a:spcPts val="0"/>
              </a:spcAft>
              <a:buClr>
                <a:schemeClr val="lt1"/>
              </a:buClr>
              <a:buSzPts val="3600"/>
              <a:buFont typeface="Libre Franklin"/>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txBox="1"/>
          <p:nvPr>
            <p:ph idx="1" type="subTitle"/>
          </p:nvPr>
        </p:nvSpPr>
        <p:spPr>
          <a:xfrm>
            <a:off x="4576763" y="3124922"/>
            <a:ext cx="1828800" cy="1568450"/>
          </a:xfrm>
          <a:prstGeom prst="rect">
            <a:avLst/>
          </a:prstGeom>
          <a:solidFill>
            <a:schemeClr val="dk1"/>
          </a:solidFill>
          <a:ln>
            <a:noFill/>
          </a:ln>
        </p:spPr>
        <p:txBody>
          <a:bodyPr anchorCtr="0" anchor="ctr" bIns="45700" lIns="90000" spcFirstLastPara="1" rIns="91425" wrap="square" tIns="45700">
            <a:normAutofit/>
          </a:bodyPr>
          <a:lstStyle>
            <a:lvl1pPr lvl="0" algn="ctr">
              <a:lnSpc>
                <a:spcPct val="90000"/>
              </a:lnSpc>
              <a:spcBef>
                <a:spcPts val="750"/>
              </a:spcBef>
              <a:spcAft>
                <a:spcPts val="0"/>
              </a:spcAft>
              <a:buSzPts val="1080"/>
              <a:buNone/>
              <a:defRPr sz="1200">
                <a:solidFill>
                  <a:schemeClr val="lt1"/>
                </a:solidFill>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Clr>
                <a:schemeClr val="dk1"/>
              </a:buClr>
              <a:buSzPts val="1215"/>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21" name="Google Shape;21;p17"/>
          <p:cNvPicPr preferRelativeResize="0"/>
          <p:nvPr/>
        </p:nvPicPr>
        <p:blipFill rotWithShape="1">
          <a:blip r:embed="rId2">
            <a:alphaModFix/>
          </a:blip>
          <a:srcRect b="0" l="0" r="0" t="0"/>
          <a:stretch/>
        </p:blipFill>
        <p:spPr>
          <a:xfrm>
            <a:off x="82647" y="80283"/>
            <a:ext cx="1175301" cy="508655"/>
          </a:xfrm>
          <a:prstGeom prst="rect">
            <a:avLst/>
          </a:prstGeom>
          <a:noFill/>
          <a:ln>
            <a:noFill/>
          </a:ln>
        </p:spPr>
      </p:pic>
      <p:sp>
        <p:nvSpPr>
          <p:cNvPr id="22" name="Google Shape;22;p17"/>
          <p:cNvSpPr txBox="1"/>
          <p:nvPr>
            <p:ph idx="3" type="body"/>
          </p:nvPr>
        </p:nvSpPr>
        <p:spPr>
          <a:xfrm>
            <a:off x="6400800" y="4683125"/>
            <a:ext cx="1828800" cy="460375"/>
          </a:xfrm>
          <a:prstGeom prst="rect">
            <a:avLst/>
          </a:prstGeom>
          <a:solidFill>
            <a:schemeClr val="lt1"/>
          </a:solidFill>
          <a:ln>
            <a:noFill/>
          </a:ln>
        </p:spPr>
        <p:txBody>
          <a:bodyPr anchorCtr="0" anchor="ctr" bIns="45700" lIns="90000" spcFirstLastPara="1" rIns="91425" wrap="square" tIns="45700">
            <a:noAutofit/>
          </a:bodyPr>
          <a:lstStyle>
            <a:lvl1pPr indent="-228600" lvl="0" marL="457200" algn="ctr">
              <a:lnSpc>
                <a:spcPct val="90000"/>
              </a:lnSpc>
              <a:spcBef>
                <a:spcPts val="750"/>
              </a:spcBef>
              <a:spcAft>
                <a:spcPts val="0"/>
              </a:spcAft>
              <a:buSzPts val="990"/>
              <a:buNone/>
              <a:defRPr sz="1100"/>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17"/>
          <p:cNvSpPr txBox="1"/>
          <p:nvPr>
            <p:ph idx="4" type="body"/>
          </p:nvPr>
        </p:nvSpPr>
        <p:spPr>
          <a:xfrm>
            <a:off x="82550" y="4440264"/>
            <a:ext cx="698500" cy="507975"/>
          </a:xfrm>
          <a:prstGeom prst="rect">
            <a:avLst/>
          </a:prstGeom>
          <a:noFill/>
          <a:ln>
            <a:noFill/>
          </a:ln>
        </p:spPr>
        <p:txBody>
          <a:bodyPr anchorCtr="0" anchor="b" bIns="0" lIns="0" spcFirstLastPara="1" rIns="0" wrap="square" tIns="0">
            <a:noAutofit/>
          </a:bodyPr>
          <a:lstStyle>
            <a:lvl1pPr indent="-268605" lvl="0" marL="457200" algn="l">
              <a:lnSpc>
                <a:spcPct val="90000"/>
              </a:lnSpc>
              <a:spcBef>
                <a:spcPts val="750"/>
              </a:spcBef>
              <a:spcAft>
                <a:spcPts val="0"/>
              </a:spcAft>
              <a:buSzPts val="630"/>
              <a:buFont typeface="Arial"/>
              <a:buChar char="•"/>
              <a:defRPr sz="700">
                <a:solidFill>
                  <a:schemeClr val="dk1"/>
                </a:solidFill>
              </a:defRPr>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126">
          <p15:clr>
            <a:srgbClr val="FBAE40"/>
          </p15:clr>
        </p15:guide>
        <p15:guide id="4" orient="horz" pos="123">
          <p15:clr>
            <a:srgbClr val="FBAE40"/>
          </p15:clr>
        </p15:guide>
        <p15:guide id="5" orient="horz" pos="3117">
          <p15:clr>
            <a:srgbClr val="FBAE40"/>
          </p15:clr>
        </p15:guide>
        <p15:guide id="6" pos="83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p:cSld name="Deux contenus">
    <p:spTree>
      <p:nvGrpSpPr>
        <p:cNvPr id="82" name="Shape 82"/>
        <p:cNvGrpSpPr/>
        <p:nvPr/>
      </p:nvGrpSpPr>
      <p:grpSpPr>
        <a:xfrm>
          <a:off x="0" y="0"/>
          <a:ext cx="0" cy="0"/>
          <a:chOff x="0" y="0"/>
          <a:chExt cx="0" cy="0"/>
        </a:xfrm>
      </p:grpSpPr>
      <p:sp>
        <p:nvSpPr>
          <p:cNvPr id="83" name="Google Shape;83;p26"/>
          <p:cNvSpPr txBox="1"/>
          <p:nvPr>
            <p:ph idx="1" type="body"/>
          </p:nvPr>
        </p:nvSpPr>
        <p:spPr>
          <a:xfrm>
            <a:off x="904875" y="1563688"/>
            <a:ext cx="3671466" cy="3263504"/>
          </a:xfrm>
          <a:prstGeom prst="rect">
            <a:avLst/>
          </a:prstGeom>
          <a:noFill/>
          <a:ln>
            <a:noFill/>
          </a:ln>
        </p:spPr>
        <p:txBody>
          <a:bodyPr anchorCtr="0" anchor="t" bIns="45700" lIns="180000" spcFirstLastPara="1" rIns="91425" wrap="square" tIns="45700">
            <a:normAutofit/>
          </a:bodyPr>
          <a:lstStyle>
            <a:lvl1pPr indent="-331470" lvl="0" marL="457200" algn="l">
              <a:lnSpc>
                <a:spcPct val="90000"/>
              </a:lnSpc>
              <a:spcBef>
                <a:spcPts val="750"/>
              </a:spcBef>
              <a:spcAft>
                <a:spcPts val="0"/>
              </a:spcAft>
              <a:buSzPts val="1620"/>
              <a:buChar char="▪"/>
              <a:defRPr/>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 name="Google Shape;84;p26"/>
          <p:cNvSpPr txBox="1"/>
          <p:nvPr>
            <p:ph idx="2" type="body"/>
          </p:nvPr>
        </p:nvSpPr>
        <p:spPr>
          <a:xfrm>
            <a:off x="4959772" y="1563688"/>
            <a:ext cx="3671466" cy="3263504"/>
          </a:xfrm>
          <a:prstGeom prst="rect">
            <a:avLst/>
          </a:prstGeom>
          <a:noFill/>
          <a:ln>
            <a:noFill/>
          </a:ln>
        </p:spPr>
        <p:txBody>
          <a:bodyPr anchorCtr="0" anchor="t" bIns="45700" lIns="180000" spcFirstLastPara="1" rIns="91425" wrap="square" tIns="45700">
            <a:normAutofit/>
          </a:bodyPr>
          <a:lstStyle>
            <a:lvl1pPr indent="-331470" lvl="0" marL="457200" algn="l">
              <a:lnSpc>
                <a:spcPct val="90000"/>
              </a:lnSpc>
              <a:spcBef>
                <a:spcPts val="750"/>
              </a:spcBef>
              <a:spcAft>
                <a:spcPts val="0"/>
              </a:spcAft>
              <a:buSzPts val="1620"/>
              <a:buChar char="▪"/>
              <a:defRPr/>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 name="Google Shape;85;p26"/>
          <p:cNvSpPr txBox="1"/>
          <p:nvPr>
            <p:ph type="title"/>
          </p:nvPr>
        </p:nvSpPr>
        <p:spPr>
          <a:xfrm>
            <a:off x="904875" y="131032"/>
            <a:ext cx="3667125" cy="1072753"/>
          </a:xfrm>
          <a:prstGeom prst="rect">
            <a:avLst/>
          </a:prstGeom>
          <a:noFill/>
          <a:ln>
            <a:noFill/>
          </a:ln>
        </p:spPr>
        <p:txBody>
          <a:bodyPr anchorCtr="0" anchor="t" bIns="46800" lIns="180000" spcFirstLastPara="1" rIns="7200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6"/>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p:cSld name="Titre seul">
    <p:spTree>
      <p:nvGrpSpPr>
        <p:cNvPr id="89" name="Shape 89"/>
        <p:cNvGrpSpPr/>
        <p:nvPr/>
      </p:nvGrpSpPr>
      <p:grpSpPr>
        <a:xfrm>
          <a:off x="0" y="0"/>
          <a:ext cx="0" cy="0"/>
          <a:chOff x="0" y="0"/>
          <a:chExt cx="0" cy="0"/>
        </a:xfrm>
      </p:grpSpPr>
      <p:sp>
        <p:nvSpPr>
          <p:cNvPr id="90" name="Google Shape;90;p27"/>
          <p:cNvSpPr txBox="1"/>
          <p:nvPr>
            <p:ph type="title"/>
          </p:nvPr>
        </p:nvSpPr>
        <p:spPr>
          <a:xfrm>
            <a:off x="904875" y="131032"/>
            <a:ext cx="3667125" cy="1072753"/>
          </a:xfrm>
          <a:prstGeom prst="rect">
            <a:avLst/>
          </a:prstGeom>
          <a:noFill/>
          <a:ln>
            <a:noFill/>
          </a:ln>
        </p:spPr>
        <p:txBody>
          <a:bodyPr anchorCtr="0" anchor="t" bIns="46800" lIns="180000" spcFirstLastPara="1" rIns="7200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7"/>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re seul">
  <p:cSld name="1_Titre seul">
    <p:spTree>
      <p:nvGrpSpPr>
        <p:cNvPr id="94" name="Shape 94"/>
        <p:cNvGrpSpPr/>
        <p:nvPr/>
      </p:nvGrpSpPr>
      <p:grpSpPr>
        <a:xfrm>
          <a:off x="0" y="0"/>
          <a:ext cx="0" cy="0"/>
          <a:chOff x="0" y="0"/>
          <a:chExt cx="0" cy="0"/>
        </a:xfrm>
      </p:grpSpPr>
      <p:sp>
        <p:nvSpPr>
          <p:cNvPr id="95" name="Google Shape;95;p28"/>
          <p:cNvSpPr/>
          <p:nvPr>
            <p:ph idx="2" type="pic"/>
          </p:nvPr>
        </p:nvSpPr>
        <p:spPr>
          <a:xfrm>
            <a:off x="904875" y="0"/>
            <a:ext cx="8239125" cy="5143500"/>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96" name="Google Shape;96;p28"/>
          <p:cNvSpPr txBox="1"/>
          <p:nvPr>
            <p:ph type="title"/>
          </p:nvPr>
        </p:nvSpPr>
        <p:spPr>
          <a:xfrm>
            <a:off x="6405563" y="2571750"/>
            <a:ext cx="2738437" cy="2111375"/>
          </a:xfrm>
          <a:prstGeom prst="rect">
            <a:avLst/>
          </a:prstGeom>
          <a:solidFill>
            <a:schemeClr val="accent2"/>
          </a:solidFill>
          <a:ln>
            <a:noFill/>
          </a:ln>
        </p:spPr>
        <p:txBody>
          <a:bodyPr anchorCtr="0" anchor="ctr" bIns="46800" lIns="180000" spcFirstLastPara="1" rIns="72000" wrap="square" tIns="0">
            <a:normAutofit/>
          </a:bodyPr>
          <a:lstStyle>
            <a:lvl1pPr lvl="0" algn="l">
              <a:lnSpc>
                <a:spcPct val="90000"/>
              </a:lnSpc>
              <a:spcBef>
                <a:spcPts val="0"/>
              </a:spcBef>
              <a:spcAft>
                <a:spcPts val="0"/>
              </a:spcAft>
              <a:buClr>
                <a:schemeClr val="lt1"/>
              </a:buClr>
              <a:buSzPts val="3200"/>
              <a:buFont typeface="Libre Franklin"/>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8"/>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re seul">
  <p:cSld name="2_Titre seul">
    <p:spTree>
      <p:nvGrpSpPr>
        <p:cNvPr id="100" name="Shape 100"/>
        <p:cNvGrpSpPr/>
        <p:nvPr/>
      </p:nvGrpSpPr>
      <p:grpSpPr>
        <a:xfrm>
          <a:off x="0" y="0"/>
          <a:ext cx="0" cy="0"/>
          <a:chOff x="0" y="0"/>
          <a:chExt cx="0" cy="0"/>
        </a:xfrm>
      </p:grpSpPr>
      <p:sp>
        <p:nvSpPr>
          <p:cNvPr id="101" name="Google Shape;101;p29"/>
          <p:cNvSpPr/>
          <p:nvPr>
            <p:ph idx="2" type="pic"/>
          </p:nvPr>
        </p:nvSpPr>
        <p:spPr>
          <a:xfrm>
            <a:off x="904875" y="0"/>
            <a:ext cx="7726363" cy="5143500"/>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02" name="Google Shape;102;p29"/>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9"/>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9"/>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re seul">
  <p:cSld name="3_Titre seul">
    <p:spTree>
      <p:nvGrpSpPr>
        <p:cNvPr id="105" name="Shape 105"/>
        <p:cNvGrpSpPr/>
        <p:nvPr/>
      </p:nvGrpSpPr>
      <p:grpSpPr>
        <a:xfrm>
          <a:off x="0" y="0"/>
          <a:ext cx="0" cy="0"/>
          <a:chOff x="0" y="0"/>
          <a:chExt cx="0" cy="0"/>
        </a:xfrm>
      </p:grpSpPr>
      <p:sp>
        <p:nvSpPr>
          <p:cNvPr id="106" name="Google Shape;106;p30"/>
          <p:cNvSpPr/>
          <p:nvPr>
            <p:ph idx="2" type="pic"/>
          </p:nvPr>
        </p:nvSpPr>
        <p:spPr>
          <a:xfrm>
            <a:off x="904875" y="3114674"/>
            <a:ext cx="8239125" cy="2028825"/>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07" name="Google Shape;107;p30"/>
          <p:cNvSpPr txBox="1"/>
          <p:nvPr>
            <p:ph idx="1" type="body"/>
          </p:nvPr>
        </p:nvSpPr>
        <p:spPr>
          <a:xfrm>
            <a:off x="904875" y="1563688"/>
            <a:ext cx="7646988" cy="1436687"/>
          </a:xfrm>
          <a:prstGeom prst="rect">
            <a:avLst/>
          </a:prstGeom>
          <a:noFill/>
          <a:ln>
            <a:noFill/>
          </a:ln>
        </p:spPr>
        <p:txBody>
          <a:bodyPr anchorCtr="0" anchor="t" bIns="45700" lIns="180000" spcFirstLastPara="1" rIns="91425" wrap="square" tIns="45700">
            <a:normAutofit/>
          </a:bodyPr>
          <a:lstStyle>
            <a:lvl1pPr indent="-331470" lvl="0" marL="457200" algn="l">
              <a:lnSpc>
                <a:spcPct val="90000"/>
              </a:lnSpc>
              <a:spcBef>
                <a:spcPts val="750"/>
              </a:spcBef>
              <a:spcAft>
                <a:spcPts val="0"/>
              </a:spcAft>
              <a:buSzPts val="1620"/>
              <a:buChar char="▪"/>
              <a:defRPr/>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14325" lvl="3" marL="1828800" algn="l">
              <a:lnSpc>
                <a:spcPct val="90000"/>
              </a:lnSpc>
              <a:spcBef>
                <a:spcPts val="375"/>
              </a:spcBef>
              <a:spcAft>
                <a:spcPts val="0"/>
              </a:spcAft>
              <a:buClr>
                <a:schemeClr val="dk1"/>
              </a:buClr>
              <a:buSzPts val="1350"/>
              <a:buChar char="•"/>
              <a:defRPr>
                <a:latin typeface="Arial"/>
                <a:ea typeface="Arial"/>
                <a:cs typeface="Arial"/>
                <a:sym typeface="Arial"/>
              </a:defRPr>
            </a:lvl4pPr>
            <a:lvl5pPr indent="-314325" lvl="4" marL="2286000" algn="l">
              <a:lnSpc>
                <a:spcPct val="90000"/>
              </a:lnSpc>
              <a:spcBef>
                <a:spcPts val="375"/>
              </a:spcBef>
              <a:spcAft>
                <a:spcPts val="0"/>
              </a:spcAft>
              <a:buClr>
                <a:schemeClr val="dk1"/>
              </a:buClr>
              <a:buSzPts val="1350"/>
              <a:buChar char="•"/>
              <a:defRPr>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8" name="Google Shape;108;p30"/>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0"/>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0"/>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30"/>
          <p:cNvSpPr txBox="1"/>
          <p:nvPr>
            <p:ph type="title"/>
          </p:nvPr>
        </p:nvSpPr>
        <p:spPr>
          <a:xfrm>
            <a:off x="904875" y="131032"/>
            <a:ext cx="3667125" cy="1072753"/>
          </a:xfrm>
          <a:prstGeom prst="rect">
            <a:avLst/>
          </a:prstGeom>
          <a:noFill/>
          <a:ln>
            <a:noFill/>
          </a:ln>
        </p:spPr>
        <p:txBody>
          <a:bodyPr anchorCtr="0" anchor="t" bIns="46800" lIns="180000" spcFirstLastPara="1" rIns="7200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112" name="Shape 112"/>
        <p:cNvGrpSpPr/>
        <p:nvPr/>
      </p:nvGrpSpPr>
      <p:grpSpPr>
        <a:xfrm>
          <a:off x="0" y="0"/>
          <a:ext cx="0" cy="0"/>
          <a:chOff x="0" y="0"/>
          <a:chExt cx="0" cy="0"/>
        </a:xfrm>
      </p:grpSpPr>
      <p:sp>
        <p:nvSpPr>
          <p:cNvPr id="113" name="Google Shape;113;p31"/>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1"/>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1"/>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p:cSld name="Titre de section">
    <p:spTree>
      <p:nvGrpSpPr>
        <p:cNvPr id="24" name="Shape 24"/>
        <p:cNvGrpSpPr/>
        <p:nvPr/>
      </p:nvGrpSpPr>
      <p:grpSpPr>
        <a:xfrm>
          <a:off x="0" y="0"/>
          <a:ext cx="0" cy="0"/>
          <a:chOff x="0" y="0"/>
          <a:chExt cx="0" cy="0"/>
        </a:xfrm>
      </p:grpSpPr>
      <p:sp>
        <p:nvSpPr>
          <p:cNvPr id="25" name="Google Shape;25;p18"/>
          <p:cNvSpPr/>
          <p:nvPr/>
        </p:nvSpPr>
        <p:spPr>
          <a:xfrm>
            <a:off x="4572000" y="0"/>
            <a:ext cx="4572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26" name="Google Shape;26;p18"/>
          <p:cNvSpPr txBox="1"/>
          <p:nvPr>
            <p:ph type="title"/>
          </p:nvPr>
        </p:nvSpPr>
        <p:spPr>
          <a:xfrm>
            <a:off x="4572000" y="777875"/>
            <a:ext cx="4058920" cy="1793875"/>
          </a:xfrm>
          <a:prstGeom prst="rect">
            <a:avLst/>
          </a:prstGeom>
          <a:noFill/>
          <a:ln>
            <a:noFill/>
          </a:ln>
        </p:spPr>
        <p:txBody>
          <a:bodyPr anchorCtr="0" anchor="ctr" bIns="46800" lIns="180000" spcFirstLastPara="1" rIns="72000" wrap="square" tIns="0">
            <a:normAutofit/>
          </a:bodyPr>
          <a:lstStyle>
            <a:lvl1pPr lvl="0" algn="l">
              <a:lnSpc>
                <a:spcPct val="90000"/>
              </a:lnSpc>
              <a:spcBef>
                <a:spcPts val="0"/>
              </a:spcBef>
              <a:spcAft>
                <a:spcPts val="0"/>
              </a:spcAft>
              <a:buClr>
                <a:schemeClr val="lt1"/>
              </a:buClr>
              <a:buSzPts val="3200"/>
              <a:buFont typeface="Libre Franklin"/>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body"/>
          </p:nvPr>
        </p:nvSpPr>
        <p:spPr>
          <a:xfrm>
            <a:off x="4572000" y="2571750"/>
            <a:ext cx="4058920" cy="2156508"/>
          </a:xfrm>
          <a:prstGeom prst="rect">
            <a:avLst/>
          </a:prstGeom>
          <a:noFill/>
          <a:ln>
            <a:noFill/>
          </a:ln>
        </p:spPr>
        <p:txBody>
          <a:bodyPr anchorCtr="0" anchor="t" bIns="45700" lIns="180000" spcFirstLastPara="1" rIns="91425" wrap="square" tIns="45700">
            <a:normAutofit/>
          </a:bodyPr>
          <a:lstStyle>
            <a:lvl1pPr indent="-228600" lvl="0" marL="457200" algn="l">
              <a:lnSpc>
                <a:spcPct val="90000"/>
              </a:lnSpc>
              <a:spcBef>
                <a:spcPts val="750"/>
              </a:spcBef>
              <a:spcAft>
                <a:spcPts val="0"/>
              </a:spcAft>
              <a:buSzPts val="1620"/>
              <a:buNone/>
              <a:defRPr sz="1800">
                <a:solidFill>
                  <a:schemeClr val="lt1"/>
                </a:solidFill>
              </a:defRPr>
            </a:lvl1pPr>
            <a:lvl2pPr indent="-228600" lvl="1" marL="914400" algn="l">
              <a:lnSpc>
                <a:spcPct val="90000"/>
              </a:lnSpc>
              <a:spcBef>
                <a:spcPts val="375"/>
              </a:spcBef>
              <a:spcAft>
                <a:spcPts val="0"/>
              </a:spcAft>
              <a:buSzPts val="1500"/>
              <a:buNone/>
              <a:defRPr sz="1500">
                <a:solidFill>
                  <a:srgbClr val="918F8F"/>
                </a:solidFill>
              </a:defRPr>
            </a:lvl2pPr>
            <a:lvl3pPr indent="-228600" lvl="2" marL="1371600" algn="l">
              <a:lnSpc>
                <a:spcPct val="90000"/>
              </a:lnSpc>
              <a:spcBef>
                <a:spcPts val="375"/>
              </a:spcBef>
              <a:spcAft>
                <a:spcPts val="0"/>
              </a:spcAft>
              <a:buClr>
                <a:srgbClr val="918F8F"/>
              </a:buClr>
              <a:buSzPts val="1215"/>
              <a:buNone/>
              <a:defRPr sz="1350">
                <a:solidFill>
                  <a:srgbClr val="918F8F"/>
                </a:solidFill>
              </a:defRPr>
            </a:lvl3pPr>
            <a:lvl4pPr indent="-228600" lvl="3" marL="1828800" algn="l">
              <a:lnSpc>
                <a:spcPct val="90000"/>
              </a:lnSpc>
              <a:spcBef>
                <a:spcPts val="375"/>
              </a:spcBef>
              <a:spcAft>
                <a:spcPts val="0"/>
              </a:spcAft>
              <a:buClr>
                <a:srgbClr val="918F8F"/>
              </a:buClr>
              <a:buSzPts val="1200"/>
              <a:buNone/>
              <a:defRPr sz="1200">
                <a:solidFill>
                  <a:srgbClr val="918F8F"/>
                </a:solidFill>
              </a:defRPr>
            </a:lvl4pPr>
            <a:lvl5pPr indent="-228600" lvl="4" marL="2286000" algn="l">
              <a:lnSpc>
                <a:spcPct val="90000"/>
              </a:lnSpc>
              <a:spcBef>
                <a:spcPts val="375"/>
              </a:spcBef>
              <a:spcAft>
                <a:spcPts val="0"/>
              </a:spcAft>
              <a:buClr>
                <a:srgbClr val="918F8F"/>
              </a:buClr>
              <a:buSzPts val="1200"/>
              <a:buNone/>
              <a:defRPr sz="1200">
                <a:solidFill>
                  <a:srgbClr val="918F8F"/>
                </a:solidFill>
              </a:defRPr>
            </a:lvl5pPr>
            <a:lvl6pPr indent="-228600" lvl="5" marL="2743200" algn="l">
              <a:lnSpc>
                <a:spcPct val="90000"/>
              </a:lnSpc>
              <a:spcBef>
                <a:spcPts val="375"/>
              </a:spcBef>
              <a:spcAft>
                <a:spcPts val="0"/>
              </a:spcAft>
              <a:buClr>
                <a:srgbClr val="918F8F"/>
              </a:buClr>
              <a:buSzPts val="1200"/>
              <a:buNone/>
              <a:defRPr sz="1200">
                <a:solidFill>
                  <a:srgbClr val="918F8F"/>
                </a:solidFill>
              </a:defRPr>
            </a:lvl6pPr>
            <a:lvl7pPr indent="-228600" lvl="6" marL="3200400" algn="l">
              <a:lnSpc>
                <a:spcPct val="90000"/>
              </a:lnSpc>
              <a:spcBef>
                <a:spcPts val="375"/>
              </a:spcBef>
              <a:spcAft>
                <a:spcPts val="0"/>
              </a:spcAft>
              <a:buClr>
                <a:srgbClr val="918F8F"/>
              </a:buClr>
              <a:buSzPts val="1200"/>
              <a:buNone/>
              <a:defRPr sz="1200">
                <a:solidFill>
                  <a:srgbClr val="918F8F"/>
                </a:solidFill>
              </a:defRPr>
            </a:lvl7pPr>
            <a:lvl8pPr indent="-228600" lvl="7" marL="3657600" algn="l">
              <a:lnSpc>
                <a:spcPct val="90000"/>
              </a:lnSpc>
              <a:spcBef>
                <a:spcPts val="375"/>
              </a:spcBef>
              <a:spcAft>
                <a:spcPts val="0"/>
              </a:spcAft>
              <a:buClr>
                <a:srgbClr val="918F8F"/>
              </a:buClr>
              <a:buSzPts val="1200"/>
              <a:buNone/>
              <a:defRPr sz="1200">
                <a:solidFill>
                  <a:srgbClr val="918F8F"/>
                </a:solidFill>
              </a:defRPr>
            </a:lvl8pPr>
            <a:lvl9pPr indent="-228600" lvl="8" marL="4114800" algn="l">
              <a:lnSpc>
                <a:spcPct val="90000"/>
              </a:lnSpc>
              <a:spcBef>
                <a:spcPts val="375"/>
              </a:spcBef>
              <a:spcAft>
                <a:spcPts val="0"/>
              </a:spcAft>
              <a:buClr>
                <a:srgbClr val="918F8F"/>
              </a:buClr>
              <a:buSzPts val="1200"/>
              <a:buNone/>
              <a:defRPr sz="1200">
                <a:solidFill>
                  <a:srgbClr val="918F8F"/>
                </a:solidFill>
              </a:defRPr>
            </a:lvl9pPr>
          </a:lstStyle>
          <a:p/>
        </p:txBody>
      </p:sp>
      <p:sp>
        <p:nvSpPr>
          <p:cNvPr id="28" name="Google Shape;28;p18"/>
          <p:cNvSpPr/>
          <p:nvPr>
            <p:ph idx="2" type="pic"/>
          </p:nvPr>
        </p:nvSpPr>
        <p:spPr>
          <a:xfrm>
            <a:off x="904875" y="0"/>
            <a:ext cx="3667125" cy="5143500"/>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9" name="Google Shape;29;p18"/>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b="1" i="0" sz="700" u="none" cap="none" strike="noStrike">
                <a:solidFill>
                  <a:schemeClr val="lt1"/>
                </a:solidFill>
                <a:latin typeface="Libre Franklin"/>
                <a:ea typeface="Libre Franklin"/>
                <a:cs typeface="Libre Franklin"/>
                <a:sym typeface="Libre Franklin"/>
              </a:defRPr>
            </a:lvl1pPr>
            <a:lvl2pPr indent="0" lvl="1" marL="0" algn="ctr">
              <a:spcBef>
                <a:spcPts val="0"/>
              </a:spcBef>
              <a:buNone/>
              <a:defRPr b="1" i="0" sz="700" u="none" cap="none" strike="noStrike">
                <a:solidFill>
                  <a:schemeClr val="lt1"/>
                </a:solidFill>
                <a:latin typeface="Libre Franklin"/>
                <a:ea typeface="Libre Franklin"/>
                <a:cs typeface="Libre Franklin"/>
                <a:sym typeface="Libre Franklin"/>
              </a:defRPr>
            </a:lvl2pPr>
            <a:lvl3pPr indent="0" lvl="2" marL="0" algn="ctr">
              <a:spcBef>
                <a:spcPts val="0"/>
              </a:spcBef>
              <a:buNone/>
              <a:defRPr b="1" i="0" sz="700" u="none" cap="none" strike="noStrike">
                <a:solidFill>
                  <a:schemeClr val="lt1"/>
                </a:solidFill>
                <a:latin typeface="Libre Franklin"/>
                <a:ea typeface="Libre Franklin"/>
                <a:cs typeface="Libre Franklin"/>
                <a:sym typeface="Libre Franklin"/>
              </a:defRPr>
            </a:lvl3pPr>
            <a:lvl4pPr indent="0" lvl="3" marL="0" algn="ctr">
              <a:spcBef>
                <a:spcPts val="0"/>
              </a:spcBef>
              <a:buNone/>
              <a:defRPr b="1" i="0" sz="700" u="none" cap="none" strike="noStrike">
                <a:solidFill>
                  <a:schemeClr val="lt1"/>
                </a:solidFill>
                <a:latin typeface="Libre Franklin"/>
                <a:ea typeface="Libre Franklin"/>
                <a:cs typeface="Libre Franklin"/>
                <a:sym typeface="Libre Franklin"/>
              </a:defRPr>
            </a:lvl4pPr>
            <a:lvl5pPr indent="0" lvl="4" marL="0" algn="ctr">
              <a:spcBef>
                <a:spcPts val="0"/>
              </a:spcBef>
              <a:buNone/>
              <a:defRPr b="1" i="0" sz="700" u="none" cap="none" strike="noStrike">
                <a:solidFill>
                  <a:schemeClr val="lt1"/>
                </a:solidFill>
                <a:latin typeface="Libre Franklin"/>
                <a:ea typeface="Libre Franklin"/>
                <a:cs typeface="Libre Franklin"/>
                <a:sym typeface="Libre Franklin"/>
              </a:defRPr>
            </a:lvl5pPr>
            <a:lvl6pPr indent="0" lvl="5" marL="0" algn="ctr">
              <a:spcBef>
                <a:spcPts val="0"/>
              </a:spcBef>
              <a:buNone/>
              <a:defRPr b="1" i="0" sz="700" u="none" cap="none" strike="noStrike">
                <a:solidFill>
                  <a:schemeClr val="lt1"/>
                </a:solidFill>
                <a:latin typeface="Libre Franklin"/>
                <a:ea typeface="Libre Franklin"/>
                <a:cs typeface="Libre Franklin"/>
                <a:sym typeface="Libre Franklin"/>
              </a:defRPr>
            </a:lvl6pPr>
            <a:lvl7pPr indent="0" lvl="6" marL="0" algn="ctr">
              <a:spcBef>
                <a:spcPts val="0"/>
              </a:spcBef>
              <a:buNone/>
              <a:defRPr b="1" i="0" sz="700" u="none" cap="none" strike="noStrike">
                <a:solidFill>
                  <a:schemeClr val="lt1"/>
                </a:solidFill>
                <a:latin typeface="Libre Franklin"/>
                <a:ea typeface="Libre Franklin"/>
                <a:cs typeface="Libre Franklin"/>
                <a:sym typeface="Libre Franklin"/>
              </a:defRPr>
            </a:lvl7pPr>
            <a:lvl8pPr indent="0" lvl="7" marL="0" algn="ctr">
              <a:spcBef>
                <a:spcPts val="0"/>
              </a:spcBef>
              <a:buNone/>
              <a:defRPr b="1" i="0" sz="700" u="none" cap="none" strike="noStrike">
                <a:solidFill>
                  <a:schemeClr val="lt1"/>
                </a:solidFill>
                <a:latin typeface="Libre Franklin"/>
                <a:ea typeface="Libre Franklin"/>
                <a:cs typeface="Libre Franklin"/>
                <a:sym typeface="Libre Franklin"/>
              </a:defRPr>
            </a:lvl8pPr>
            <a:lvl9pPr indent="0" lvl="8" marL="0" algn="ctr">
              <a:spcBef>
                <a:spcPts val="0"/>
              </a:spcBef>
              <a:buNone/>
              <a:defRPr b="1" i="0" sz="700" u="none" cap="none" strike="noStrike">
                <a:solidFill>
                  <a:schemeClr val="lt1"/>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re de section">
  <p:cSld name="2_Titre de section">
    <p:spTree>
      <p:nvGrpSpPr>
        <p:cNvPr id="32" name="Shape 32"/>
        <p:cNvGrpSpPr/>
        <p:nvPr/>
      </p:nvGrpSpPr>
      <p:grpSpPr>
        <a:xfrm>
          <a:off x="0" y="0"/>
          <a:ext cx="0" cy="0"/>
          <a:chOff x="0" y="0"/>
          <a:chExt cx="0" cy="0"/>
        </a:xfrm>
      </p:grpSpPr>
      <p:sp>
        <p:nvSpPr>
          <p:cNvPr id="33" name="Google Shape;33;p19"/>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34" name="Google Shape;34;p19"/>
          <p:cNvSpPr txBox="1"/>
          <p:nvPr>
            <p:ph type="title"/>
          </p:nvPr>
        </p:nvSpPr>
        <p:spPr>
          <a:xfrm>
            <a:off x="4572000" y="777875"/>
            <a:ext cx="4058920" cy="1793875"/>
          </a:xfrm>
          <a:prstGeom prst="rect">
            <a:avLst/>
          </a:prstGeom>
          <a:noFill/>
          <a:ln>
            <a:noFill/>
          </a:ln>
        </p:spPr>
        <p:txBody>
          <a:bodyPr anchorCtr="0" anchor="ctr" bIns="46800" lIns="180000" spcFirstLastPara="1" rIns="72000" wrap="square" tIns="0">
            <a:normAutofit/>
          </a:bodyPr>
          <a:lstStyle>
            <a:lvl1pPr lvl="0" algn="l">
              <a:lnSpc>
                <a:spcPct val="90000"/>
              </a:lnSpc>
              <a:spcBef>
                <a:spcPts val="0"/>
              </a:spcBef>
              <a:spcAft>
                <a:spcPts val="0"/>
              </a:spcAft>
              <a:buClr>
                <a:schemeClr val="lt1"/>
              </a:buClr>
              <a:buSzPts val="3200"/>
              <a:buFont typeface="Libre Franklin"/>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0" y="2571750"/>
            <a:ext cx="4058920" cy="2156508"/>
          </a:xfrm>
          <a:prstGeom prst="rect">
            <a:avLst/>
          </a:prstGeom>
          <a:noFill/>
          <a:ln>
            <a:noFill/>
          </a:ln>
        </p:spPr>
        <p:txBody>
          <a:bodyPr anchorCtr="0" anchor="t" bIns="45700" lIns="180000" spcFirstLastPara="1" rIns="91425" wrap="square" tIns="45700">
            <a:normAutofit/>
          </a:bodyPr>
          <a:lstStyle>
            <a:lvl1pPr indent="-228600" lvl="0" marL="457200" algn="l">
              <a:lnSpc>
                <a:spcPct val="90000"/>
              </a:lnSpc>
              <a:spcBef>
                <a:spcPts val="750"/>
              </a:spcBef>
              <a:spcAft>
                <a:spcPts val="0"/>
              </a:spcAft>
              <a:buSzPts val="1620"/>
              <a:buNone/>
              <a:defRPr sz="1800">
                <a:solidFill>
                  <a:schemeClr val="lt1"/>
                </a:solidFill>
              </a:defRPr>
            </a:lvl1pPr>
            <a:lvl2pPr indent="-228600" lvl="1" marL="914400" algn="l">
              <a:lnSpc>
                <a:spcPct val="90000"/>
              </a:lnSpc>
              <a:spcBef>
                <a:spcPts val="375"/>
              </a:spcBef>
              <a:spcAft>
                <a:spcPts val="0"/>
              </a:spcAft>
              <a:buSzPts val="1500"/>
              <a:buNone/>
              <a:defRPr sz="1500">
                <a:solidFill>
                  <a:srgbClr val="918F8F"/>
                </a:solidFill>
              </a:defRPr>
            </a:lvl2pPr>
            <a:lvl3pPr indent="-228600" lvl="2" marL="1371600" algn="l">
              <a:lnSpc>
                <a:spcPct val="90000"/>
              </a:lnSpc>
              <a:spcBef>
                <a:spcPts val="375"/>
              </a:spcBef>
              <a:spcAft>
                <a:spcPts val="0"/>
              </a:spcAft>
              <a:buClr>
                <a:srgbClr val="918F8F"/>
              </a:buClr>
              <a:buSzPts val="1215"/>
              <a:buNone/>
              <a:defRPr sz="1350">
                <a:solidFill>
                  <a:srgbClr val="918F8F"/>
                </a:solidFill>
              </a:defRPr>
            </a:lvl3pPr>
            <a:lvl4pPr indent="-228600" lvl="3" marL="1828800" algn="l">
              <a:lnSpc>
                <a:spcPct val="90000"/>
              </a:lnSpc>
              <a:spcBef>
                <a:spcPts val="375"/>
              </a:spcBef>
              <a:spcAft>
                <a:spcPts val="0"/>
              </a:spcAft>
              <a:buClr>
                <a:srgbClr val="918F8F"/>
              </a:buClr>
              <a:buSzPts val="1200"/>
              <a:buNone/>
              <a:defRPr sz="1200">
                <a:solidFill>
                  <a:srgbClr val="918F8F"/>
                </a:solidFill>
              </a:defRPr>
            </a:lvl4pPr>
            <a:lvl5pPr indent="-228600" lvl="4" marL="2286000" algn="l">
              <a:lnSpc>
                <a:spcPct val="90000"/>
              </a:lnSpc>
              <a:spcBef>
                <a:spcPts val="375"/>
              </a:spcBef>
              <a:spcAft>
                <a:spcPts val="0"/>
              </a:spcAft>
              <a:buClr>
                <a:srgbClr val="918F8F"/>
              </a:buClr>
              <a:buSzPts val="1200"/>
              <a:buNone/>
              <a:defRPr sz="1200">
                <a:solidFill>
                  <a:srgbClr val="918F8F"/>
                </a:solidFill>
              </a:defRPr>
            </a:lvl5pPr>
            <a:lvl6pPr indent="-228600" lvl="5" marL="2743200" algn="l">
              <a:lnSpc>
                <a:spcPct val="90000"/>
              </a:lnSpc>
              <a:spcBef>
                <a:spcPts val="375"/>
              </a:spcBef>
              <a:spcAft>
                <a:spcPts val="0"/>
              </a:spcAft>
              <a:buClr>
                <a:srgbClr val="918F8F"/>
              </a:buClr>
              <a:buSzPts val="1200"/>
              <a:buNone/>
              <a:defRPr sz="1200">
                <a:solidFill>
                  <a:srgbClr val="918F8F"/>
                </a:solidFill>
              </a:defRPr>
            </a:lvl6pPr>
            <a:lvl7pPr indent="-228600" lvl="6" marL="3200400" algn="l">
              <a:lnSpc>
                <a:spcPct val="90000"/>
              </a:lnSpc>
              <a:spcBef>
                <a:spcPts val="375"/>
              </a:spcBef>
              <a:spcAft>
                <a:spcPts val="0"/>
              </a:spcAft>
              <a:buClr>
                <a:srgbClr val="918F8F"/>
              </a:buClr>
              <a:buSzPts val="1200"/>
              <a:buNone/>
              <a:defRPr sz="1200">
                <a:solidFill>
                  <a:srgbClr val="918F8F"/>
                </a:solidFill>
              </a:defRPr>
            </a:lvl7pPr>
            <a:lvl8pPr indent="-228600" lvl="7" marL="3657600" algn="l">
              <a:lnSpc>
                <a:spcPct val="90000"/>
              </a:lnSpc>
              <a:spcBef>
                <a:spcPts val="375"/>
              </a:spcBef>
              <a:spcAft>
                <a:spcPts val="0"/>
              </a:spcAft>
              <a:buClr>
                <a:srgbClr val="918F8F"/>
              </a:buClr>
              <a:buSzPts val="1200"/>
              <a:buNone/>
              <a:defRPr sz="1200">
                <a:solidFill>
                  <a:srgbClr val="918F8F"/>
                </a:solidFill>
              </a:defRPr>
            </a:lvl8pPr>
            <a:lvl9pPr indent="-228600" lvl="8" marL="4114800" algn="l">
              <a:lnSpc>
                <a:spcPct val="90000"/>
              </a:lnSpc>
              <a:spcBef>
                <a:spcPts val="375"/>
              </a:spcBef>
              <a:spcAft>
                <a:spcPts val="0"/>
              </a:spcAft>
              <a:buClr>
                <a:srgbClr val="918F8F"/>
              </a:buClr>
              <a:buSzPts val="1200"/>
              <a:buNone/>
              <a:defRPr sz="1200">
                <a:solidFill>
                  <a:srgbClr val="918F8F"/>
                </a:solidFill>
              </a:defRPr>
            </a:lvl9pPr>
          </a:lstStyle>
          <a:p/>
        </p:txBody>
      </p:sp>
      <p:sp>
        <p:nvSpPr>
          <p:cNvPr id="36" name="Google Shape;36;p19"/>
          <p:cNvSpPr/>
          <p:nvPr>
            <p:ph idx="2" type="pic"/>
          </p:nvPr>
        </p:nvSpPr>
        <p:spPr>
          <a:xfrm>
            <a:off x="904875" y="0"/>
            <a:ext cx="3667125" cy="5143500"/>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7" name="Google Shape;37;p19"/>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b="1" i="0" sz="700" u="none" cap="none" strike="noStrike">
                <a:solidFill>
                  <a:schemeClr val="lt1"/>
                </a:solidFill>
                <a:latin typeface="Libre Franklin"/>
                <a:ea typeface="Libre Franklin"/>
                <a:cs typeface="Libre Franklin"/>
                <a:sym typeface="Libre Franklin"/>
              </a:defRPr>
            </a:lvl1pPr>
            <a:lvl2pPr indent="0" lvl="1" marL="0" algn="ctr">
              <a:spcBef>
                <a:spcPts val="0"/>
              </a:spcBef>
              <a:buNone/>
              <a:defRPr b="1" i="0" sz="700" u="none" cap="none" strike="noStrike">
                <a:solidFill>
                  <a:schemeClr val="lt1"/>
                </a:solidFill>
                <a:latin typeface="Libre Franklin"/>
                <a:ea typeface="Libre Franklin"/>
                <a:cs typeface="Libre Franklin"/>
                <a:sym typeface="Libre Franklin"/>
              </a:defRPr>
            </a:lvl2pPr>
            <a:lvl3pPr indent="0" lvl="2" marL="0" algn="ctr">
              <a:spcBef>
                <a:spcPts val="0"/>
              </a:spcBef>
              <a:buNone/>
              <a:defRPr b="1" i="0" sz="700" u="none" cap="none" strike="noStrike">
                <a:solidFill>
                  <a:schemeClr val="lt1"/>
                </a:solidFill>
                <a:latin typeface="Libre Franklin"/>
                <a:ea typeface="Libre Franklin"/>
                <a:cs typeface="Libre Franklin"/>
                <a:sym typeface="Libre Franklin"/>
              </a:defRPr>
            </a:lvl3pPr>
            <a:lvl4pPr indent="0" lvl="3" marL="0" algn="ctr">
              <a:spcBef>
                <a:spcPts val="0"/>
              </a:spcBef>
              <a:buNone/>
              <a:defRPr b="1" i="0" sz="700" u="none" cap="none" strike="noStrike">
                <a:solidFill>
                  <a:schemeClr val="lt1"/>
                </a:solidFill>
                <a:latin typeface="Libre Franklin"/>
                <a:ea typeface="Libre Franklin"/>
                <a:cs typeface="Libre Franklin"/>
                <a:sym typeface="Libre Franklin"/>
              </a:defRPr>
            </a:lvl4pPr>
            <a:lvl5pPr indent="0" lvl="4" marL="0" algn="ctr">
              <a:spcBef>
                <a:spcPts val="0"/>
              </a:spcBef>
              <a:buNone/>
              <a:defRPr b="1" i="0" sz="700" u="none" cap="none" strike="noStrike">
                <a:solidFill>
                  <a:schemeClr val="lt1"/>
                </a:solidFill>
                <a:latin typeface="Libre Franklin"/>
                <a:ea typeface="Libre Franklin"/>
                <a:cs typeface="Libre Franklin"/>
                <a:sym typeface="Libre Franklin"/>
              </a:defRPr>
            </a:lvl5pPr>
            <a:lvl6pPr indent="0" lvl="5" marL="0" algn="ctr">
              <a:spcBef>
                <a:spcPts val="0"/>
              </a:spcBef>
              <a:buNone/>
              <a:defRPr b="1" i="0" sz="700" u="none" cap="none" strike="noStrike">
                <a:solidFill>
                  <a:schemeClr val="lt1"/>
                </a:solidFill>
                <a:latin typeface="Libre Franklin"/>
                <a:ea typeface="Libre Franklin"/>
                <a:cs typeface="Libre Franklin"/>
                <a:sym typeface="Libre Franklin"/>
              </a:defRPr>
            </a:lvl6pPr>
            <a:lvl7pPr indent="0" lvl="6" marL="0" algn="ctr">
              <a:spcBef>
                <a:spcPts val="0"/>
              </a:spcBef>
              <a:buNone/>
              <a:defRPr b="1" i="0" sz="700" u="none" cap="none" strike="noStrike">
                <a:solidFill>
                  <a:schemeClr val="lt1"/>
                </a:solidFill>
                <a:latin typeface="Libre Franklin"/>
                <a:ea typeface="Libre Franklin"/>
                <a:cs typeface="Libre Franklin"/>
                <a:sym typeface="Libre Franklin"/>
              </a:defRPr>
            </a:lvl7pPr>
            <a:lvl8pPr indent="0" lvl="7" marL="0" algn="ctr">
              <a:spcBef>
                <a:spcPts val="0"/>
              </a:spcBef>
              <a:buNone/>
              <a:defRPr b="1" i="0" sz="700" u="none" cap="none" strike="noStrike">
                <a:solidFill>
                  <a:schemeClr val="lt1"/>
                </a:solidFill>
                <a:latin typeface="Libre Franklin"/>
                <a:ea typeface="Libre Franklin"/>
                <a:cs typeface="Libre Franklin"/>
                <a:sym typeface="Libre Franklin"/>
              </a:defRPr>
            </a:lvl8pPr>
            <a:lvl9pPr indent="0" lvl="8" marL="0" algn="ctr">
              <a:spcBef>
                <a:spcPts val="0"/>
              </a:spcBef>
              <a:buNone/>
              <a:defRPr b="1" i="0" sz="700" u="none" cap="none" strike="noStrike">
                <a:solidFill>
                  <a:schemeClr val="lt1"/>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re de section">
  <p:cSld name="1_Titre de section">
    <p:spTree>
      <p:nvGrpSpPr>
        <p:cNvPr id="40" name="Shape 40"/>
        <p:cNvGrpSpPr/>
        <p:nvPr/>
      </p:nvGrpSpPr>
      <p:grpSpPr>
        <a:xfrm>
          <a:off x="0" y="0"/>
          <a:ext cx="0" cy="0"/>
          <a:chOff x="0" y="0"/>
          <a:chExt cx="0" cy="0"/>
        </a:xfrm>
      </p:grpSpPr>
      <p:sp>
        <p:nvSpPr>
          <p:cNvPr id="41" name="Google Shape;41;p20"/>
          <p:cNvSpPr/>
          <p:nvPr/>
        </p:nvSpPr>
        <p:spPr>
          <a:xfrm>
            <a:off x="4572000" y="0"/>
            <a:ext cx="4572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42" name="Google Shape;42;p20"/>
          <p:cNvSpPr txBox="1"/>
          <p:nvPr>
            <p:ph type="title"/>
          </p:nvPr>
        </p:nvSpPr>
        <p:spPr>
          <a:xfrm>
            <a:off x="4572000" y="777875"/>
            <a:ext cx="4058920" cy="1793875"/>
          </a:xfrm>
          <a:prstGeom prst="rect">
            <a:avLst/>
          </a:prstGeom>
          <a:noFill/>
          <a:ln>
            <a:noFill/>
          </a:ln>
        </p:spPr>
        <p:txBody>
          <a:bodyPr anchorCtr="0" anchor="ctr" bIns="46800" lIns="180000" spcFirstLastPara="1" rIns="72000" wrap="square" tIns="0">
            <a:normAutofit/>
          </a:bodyPr>
          <a:lstStyle>
            <a:lvl1pPr lvl="0" algn="l">
              <a:lnSpc>
                <a:spcPct val="90000"/>
              </a:lnSpc>
              <a:spcBef>
                <a:spcPts val="0"/>
              </a:spcBef>
              <a:spcAft>
                <a:spcPts val="0"/>
              </a:spcAft>
              <a:buClr>
                <a:schemeClr val="lt1"/>
              </a:buClr>
              <a:buSzPts val="3200"/>
              <a:buFont typeface="Libre Franklin"/>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4572000" y="2571750"/>
            <a:ext cx="4058920" cy="2156508"/>
          </a:xfrm>
          <a:prstGeom prst="rect">
            <a:avLst/>
          </a:prstGeom>
          <a:noFill/>
          <a:ln>
            <a:noFill/>
          </a:ln>
        </p:spPr>
        <p:txBody>
          <a:bodyPr anchorCtr="0" anchor="t" bIns="45700" lIns="180000" spcFirstLastPara="1" rIns="91425" wrap="square" tIns="45700">
            <a:normAutofit/>
          </a:bodyPr>
          <a:lstStyle>
            <a:lvl1pPr indent="-228600" lvl="0" marL="457200" algn="l">
              <a:lnSpc>
                <a:spcPct val="90000"/>
              </a:lnSpc>
              <a:spcBef>
                <a:spcPts val="750"/>
              </a:spcBef>
              <a:spcAft>
                <a:spcPts val="0"/>
              </a:spcAft>
              <a:buSzPts val="1620"/>
              <a:buNone/>
              <a:defRPr sz="1800">
                <a:solidFill>
                  <a:schemeClr val="lt1"/>
                </a:solidFill>
              </a:defRPr>
            </a:lvl1pPr>
            <a:lvl2pPr indent="-228600" lvl="1" marL="914400" algn="l">
              <a:lnSpc>
                <a:spcPct val="90000"/>
              </a:lnSpc>
              <a:spcBef>
                <a:spcPts val="375"/>
              </a:spcBef>
              <a:spcAft>
                <a:spcPts val="0"/>
              </a:spcAft>
              <a:buSzPts val="1500"/>
              <a:buNone/>
              <a:defRPr sz="1500">
                <a:solidFill>
                  <a:srgbClr val="918F8F"/>
                </a:solidFill>
              </a:defRPr>
            </a:lvl2pPr>
            <a:lvl3pPr indent="-228600" lvl="2" marL="1371600" algn="l">
              <a:lnSpc>
                <a:spcPct val="90000"/>
              </a:lnSpc>
              <a:spcBef>
                <a:spcPts val="375"/>
              </a:spcBef>
              <a:spcAft>
                <a:spcPts val="0"/>
              </a:spcAft>
              <a:buClr>
                <a:srgbClr val="918F8F"/>
              </a:buClr>
              <a:buSzPts val="1215"/>
              <a:buNone/>
              <a:defRPr sz="1350">
                <a:solidFill>
                  <a:srgbClr val="918F8F"/>
                </a:solidFill>
              </a:defRPr>
            </a:lvl3pPr>
            <a:lvl4pPr indent="-228600" lvl="3" marL="1828800" algn="l">
              <a:lnSpc>
                <a:spcPct val="90000"/>
              </a:lnSpc>
              <a:spcBef>
                <a:spcPts val="375"/>
              </a:spcBef>
              <a:spcAft>
                <a:spcPts val="0"/>
              </a:spcAft>
              <a:buClr>
                <a:srgbClr val="918F8F"/>
              </a:buClr>
              <a:buSzPts val="1200"/>
              <a:buNone/>
              <a:defRPr sz="1200">
                <a:solidFill>
                  <a:srgbClr val="918F8F"/>
                </a:solidFill>
              </a:defRPr>
            </a:lvl4pPr>
            <a:lvl5pPr indent="-228600" lvl="4" marL="2286000" algn="l">
              <a:lnSpc>
                <a:spcPct val="90000"/>
              </a:lnSpc>
              <a:spcBef>
                <a:spcPts val="375"/>
              </a:spcBef>
              <a:spcAft>
                <a:spcPts val="0"/>
              </a:spcAft>
              <a:buClr>
                <a:srgbClr val="918F8F"/>
              </a:buClr>
              <a:buSzPts val="1200"/>
              <a:buNone/>
              <a:defRPr sz="1200">
                <a:solidFill>
                  <a:srgbClr val="918F8F"/>
                </a:solidFill>
              </a:defRPr>
            </a:lvl5pPr>
            <a:lvl6pPr indent="-228600" lvl="5" marL="2743200" algn="l">
              <a:lnSpc>
                <a:spcPct val="90000"/>
              </a:lnSpc>
              <a:spcBef>
                <a:spcPts val="375"/>
              </a:spcBef>
              <a:spcAft>
                <a:spcPts val="0"/>
              </a:spcAft>
              <a:buClr>
                <a:srgbClr val="918F8F"/>
              </a:buClr>
              <a:buSzPts val="1200"/>
              <a:buNone/>
              <a:defRPr sz="1200">
                <a:solidFill>
                  <a:srgbClr val="918F8F"/>
                </a:solidFill>
              </a:defRPr>
            </a:lvl6pPr>
            <a:lvl7pPr indent="-228600" lvl="6" marL="3200400" algn="l">
              <a:lnSpc>
                <a:spcPct val="90000"/>
              </a:lnSpc>
              <a:spcBef>
                <a:spcPts val="375"/>
              </a:spcBef>
              <a:spcAft>
                <a:spcPts val="0"/>
              </a:spcAft>
              <a:buClr>
                <a:srgbClr val="918F8F"/>
              </a:buClr>
              <a:buSzPts val="1200"/>
              <a:buNone/>
              <a:defRPr sz="1200">
                <a:solidFill>
                  <a:srgbClr val="918F8F"/>
                </a:solidFill>
              </a:defRPr>
            </a:lvl7pPr>
            <a:lvl8pPr indent="-228600" lvl="7" marL="3657600" algn="l">
              <a:lnSpc>
                <a:spcPct val="90000"/>
              </a:lnSpc>
              <a:spcBef>
                <a:spcPts val="375"/>
              </a:spcBef>
              <a:spcAft>
                <a:spcPts val="0"/>
              </a:spcAft>
              <a:buClr>
                <a:srgbClr val="918F8F"/>
              </a:buClr>
              <a:buSzPts val="1200"/>
              <a:buNone/>
              <a:defRPr sz="1200">
                <a:solidFill>
                  <a:srgbClr val="918F8F"/>
                </a:solidFill>
              </a:defRPr>
            </a:lvl8pPr>
            <a:lvl9pPr indent="-228600" lvl="8" marL="4114800" algn="l">
              <a:lnSpc>
                <a:spcPct val="90000"/>
              </a:lnSpc>
              <a:spcBef>
                <a:spcPts val="375"/>
              </a:spcBef>
              <a:spcAft>
                <a:spcPts val="0"/>
              </a:spcAft>
              <a:buClr>
                <a:srgbClr val="918F8F"/>
              </a:buClr>
              <a:buSzPts val="1200"/>
              <a:buNone/>
              <a:defRPr sz="1200">
                <a:solidFill>
                  <a:srgbClr val="918F8F"/>
                </a:solidFill>
              </a:defRPr>
            </a:lvl9pPr>
          </a:lstStyle>
          <a:p/>
        </p:txBody>
      </p:sp>
      <p:sp>
        <p:nvSpPr>
          <p:cNvPr id="44" name="Google Shape;44;p20"/>
          <p:cNvSpPr/>
          <p:nvPr>
            <p:ph idx="2" type="pic"/>
          </p:nvPr>
        </p:nvSpPr>
        <p:spPr>
          <a:xfrm>
            <a:off x="904875" y="0"/>
            <a:ext cx="3667125" cy="5143500"/>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45" name="Google Shape;45;p20"/>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b="1" i="0" sz="700" u="none" cap="none" strike="noStrike">
                <a:solidFill>
                  <a:schemeClr val="lt1"/>
                </a:solidFill>
                <a:latin typeface="Libre Franklin"/>
                <a:ea typeface="Libre Franklin"/>
                <a:cs typeface="Libre Franklin"/>
                <a:sym typeface="Libre Franklin"/>
              </a:defRPr>
            </a:lvl1pPr>
            <a:lvl2pPr indent="0" lvl="1" marL="0" algn="ctr">
              <a:spcBef>
                <a:spcPts val="0"/>
              </a:spcBef>
              <a:buNone/>
              <a:defRPr b="1" i="0" sz="700" u="none" cap="none" strike="noStrike">
                <a:solidFill>
                  <a:schemeClr val="lt1"/>
                </a:solidFill>
                <a:latin typeface="Libre Franklin"/>
                <a:ea typeface="Libre Franklin"/>
                <a:cs typeface="Libre Franklin"/>
                <a:sym typeface="Libre Franklin"/>
              </a:defRPr>
            </a:lvl2pPr>
            <a:lvl3pPr indent="0" lvl="2" marL="0" algn="ctr">
              <a:spcBef>
                <a:spcPts val="0"/>
              </a:spcBef>
              <a:buNone/>
              <a:defRPr b="1" i="0" sz="700" u="none" cap="none" strike="noStrike">
                <a:solidFill>
                  <a:schemeClr val="lt1"/>
                </a:solidFill>
                <a:latin typeface="Libre Franklin"/>
                <a:ea typeface="Libre Franklin"/>
                <a:cs typeface="Libre Franklin"/>
                <a:sym typeface="Libre Franklin"/>
              </a:defRPr>
            </a:lvl3pPr>
            <a:lvl4pPr indent="0" lvl="3" marL="0" algn="ctr">
              <a:spcBef>
                <a:spcPts val="0"/>
              </a:spcBef>
              <a:buNone/>
              <a:defRPr b="1" i="0" sz="700" u="none" cap="none" strike="noStrike">
                <a:solidFill>
                  <a:schemeClr val="lt1"/>
                </a:solidFill>
                <a:latin typeface="Libre Franklin"/>
                <a:ea typeface="Libre Franklin"/>
                <a:cs typeface="Libre Franklin"/>
                <a:sym typeface="Libre Franklin"/>
              </a:defRPr>
            </a:lvl4pPr>
            <a:lvl5pPr indent="0" lvl="4" marL="0" algn="ctr">
              <a:spcBef>
                <a:spcPts val="0"/>
              </a:spcBef>
              <a:buNone/>
              <a:defRPr b="1" i="0" sz="700" u="none" cap="none" strike="noStrike">
                <a:solidFill>
                  <a:schemeClr val="lt1"/>
                </a:solidFill>
                <a:latin typeface="Libre Franklin"/>
                <a:ea typeface="Libre Franklin"/>
                <a:cs typeface="Libre Franklin"/>
                <a:sym typeface="Libre Franklin"/>
              </a:defRPr>
            </a:lvl5pPr>
            <a:lvl6pPr indent="0" lvl="5" marL="0" algn="ctr">
              <a:spcBef>
                <a:spcPts val="0"/>
              </a:spcBef>
              <a:buNone/>
              <a:defRPr b="1" i="0" sz="700" u="none" cap="none" strike="noStrike">
                <a:solidFill>
                  <a:schemeClr val="lt1"/>
                </a:solidFill>
                <a:latin typeface="Libre Franklin"/>
                <a:ea typeface="Libre Franklin"/>
                <a:cs typeface="Libre Franklin"/>
                <a:sym typeface="Libre Franklin"/>
              </a:defRPr>
            </a:lvl6pPr>
            <a:lvl7pPr indent="0" lvl="6" marL="0" algn="ctr">
              <a:spcBef>
                <a:spcPts val="0"/>
              </a:spcBef>
              <a:buNone/>
              <a:defRPr b="1" i="0" sz="700" u="none" cap="none" strike="noStrike">
                <a:solidFill>
                  <a:schemeClr val="lt1"/>
                </a:solidFill>
                <a:latin typeface="Libre Franklin"/>
                <a:ea typeface="Libre Franklin"/>
                <a:cs typeface="Libre Franklin"/>
                <a:sym typeface="Libre Franklin"/>
              </a:defRPr>
            </a:lvl7pPr>
            <a:lvl8pPr indent="0" lvl="7" marL="0" algn="ctr">
              <a:spcBef>
                <a:spcPts val="0"/>
              </a:spcBef>
              <a:buNone/>
              <a:defRPr b="1" i="0" sz="700" u="none" cap="none" strike="noStrike">
                <a:solidFill>
                  <a:schemeClr val="lt1"/>
                </a:solidFill>
                <a:latin typeface="Libre Franklin"/>
                <a:ea typeface="Libre Franklin"/>
                <a:cs typeface="Libre Franklin"/>
                <a:sym typeface="Libre Franklin"/>
              </a:defRPr>
            </a:lvl8pPr>
            <a:lvl9pPr indent="0" lvl="8" marL="0" algn="ctr">
              <a:spcBef>
                <a:spcPts val="0"/>
              </a:spcBef>
              <a:buNone/>
              <a:defRPr b="1" i="0" sz="700" u="none" cap="none" strike="noStrike">
                <a:solidFill>
                  <a:schemeClr val="lt1"/>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p:cSld name="Titre et contenu">
    <p:spTree>
      <p:nvGrpSpPr>
        <p:cNvPr id="48" name="Shape 48"/>
        <p:cNvGrpSpPr/>
        <p:nvPr/>
      </p:nvGrpSpPr>
      <p:grpSpPr>
        <a:xfrm>
          <a:off x="0" y="0"/>
          <a:ext cx="0" cy="0"/>
          <a:chOff x="0" y="0"/>
          <a:chExt cx="0" cy="0"/>
        </a:xfrm>
      </p:grpSpPr>
      <p:sp>
        <p:nvSpPr>
          <p:cNvPr id="49" name="Google Shape;49;p21"/>
          <p:cNvSpPr txBox="1"/>
          <p:nvPr>
            <p:ph idx="1" type="body"/>
          </p:nvPr>
        </p:nvSpPr>
        <p:spPr>
          <a:xfrm>
            <a:off x="904875" y="1563688"/>
            <a:ext cx="7726363" cy="3386772"/>
          </a:xfrm>
          <a:prstGeom prst="rect">
            <a:avLst/>
          </a:prstGeom>
          <a:noFill/>
          <a:ln>
            <a:noFill/>
          </a:ln>
        </p:spPr>
        <p:txBody>
          <a:bodyPr anchorCtr="0" anchor="t" bIns="45700" lIns="180000" spcFirstLastPara="1" rIns="91425" wrap="square" tIns="45700">
            <a:normAutofit/>
          </a:bodyPr>
          <a:lstStyle>
            <a:lvl1pPr indent="-331470" lvl="0" marL="457200" algn="l">
              <a:lnSpc>
                <a:spcPct val="90000"/>
              </a:lnSpc>
              <a:spcBef>
                <a:spcPts val="750"/>
              </a:spcBef>
              <a:spcAft>
                <a:spcPts val="0"/>
              </a:spcAft>
              <a:buSzPts val="1620"/>
              <a:buChar char="▪"/>
              <a:defRPr/>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21"/>
          <p:cNvSpPr txBox="1"/>
          <p:nvPr>
            <p:ph type="title"/>
          </p:nvPr>
        </p:nvSpPr>
        <p:spPr>
          <a:xfrm>
            <a:off x="904875" y="131032"/>
            <a:ext cx="3667125" cy="1072753"/>
          </a:xfrm>
          <a:prstGeom prst="rect">
            <a:avLst/>
          </a:prstGeom>
          <a:noFill/>
          <a:ln>
            <a:noFill/>
          </a:ln>
        </p:spPr>
        <p:txBody>
          <a:bodyPr anchorCtr="0" anchor="t" bIns="46800" lIns="180000" spcFirstLastPara="1" rIns="7200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re et contenu">
  <p:cSld name="1_Titre et contenu">
    <p:spTree>
      <p:nvGrpSpPr>
        <p:cNvPr id="54" name="Shape 54"/>
        <p:cNvGrpSpPr/>
        <p:nvPr/>
      </p:nvGrpSpPr>
      <p:grpSpPr>
        <a:xfrm>
          <a:off x="0" y="0"/>
          <a:ext cx="0" cy="0"/>
          <a:chOff x="0" y="0"/>
          <a:chExt cx="0" cy="0"/>
        </a:xfrm>
      </p:grpSpPr>
      <p:sp>
        <p:nvSpPr>
          <p:cNvPr id="55" name="Google Shape;55;p22"/>
          <p:cNvSpPr txBox="1"/>
          <p:nvPr>
            <p:ph idx="1" type="body"/>
          </p:nvPr>
        </p:nvSpPr>
        <p:spPr>
          <a:xfrm>
            <a:off x="904875" y="1563688"/>
            <a:ext cx="4581525" cy="3386772"/>
          </a:xfrm>
          <a:prstGeom prst="rect">
            <a:avLst/>
          </a:prstGeom>
          <a:noFill/>
          <a:ln>
            <a:noFill/>
          </a:ln>
        </p:spPr>
        <p:txBody>
          <a:bodyPr anchorCtr="0" anchor="t" bIns="45700" lIns="180000" spcFirstLastPara="1" rIns="91425" wrap="square" tIns="45700">
            <a:normAutofit/>
          </a:bodyPr>
          <a:lstStyle>
            <a:lvl1pPr indent="-331470" lvl="0" marL="457200" algn="l">
              <a:lnSpc>
                <a:spcPct val="90000"/>
              </a:lnSpc>
              <a:spcBef>
                <a:spcPts val="750"/>
              </a:spcBef>
              <a:spcAft>
                <a:spcPts val="0"/>
              </a:spcAft>
              <a:buSzPts val="1620"/>
              <a:buChar char="▪"/>
              <a:defRPr/>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6" name="Google Shape;56;p22"/>
          <p:cNvSpPr/>
          <p:nvPr>
            <p:ph idx="2" type="pic"/>
          </p:nvPr>
        </p:nvSpPr>
        <p:spPr>
          <a:xfrm>
            <a:off x="5486400" y="0"/>
            <a:ext cx="3144838" cy="5143500"/>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57" name="Google Shape;57;p22"/>
          <p:cNvSpPr txBox="1"/>
          <p:nvPr>
            <p:ph type="title"/>
          </p:nvPr>
        </p:nvSpPr>
        <p:spPr>
          <a:xfrm>
            <a:off x="904875" y="131032"/>
            <a:ext cx="3667125" cy="1072753"/>
          </a:xfrm>
          <a:prstGeom prst="rect">
            <a:avLst/>
          </a:prstGeom>
          <a:noFill/>
          <a:ln>
            <a:noFill/>
          </a:ln>
        </p:spPr>
        <p:txBody>
          <a:bodyPr anchorCtr="0" anchor="t" bIns="46800" lIns="180000" spcFirstLastPara="1" rIns="7200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2"/>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re et contenu">
  <p:cSld name="2_Titre et contenu">
    <p:spTree>
      <p:nvGrpSpPr>
        <p:cNvPr id="61" name="Shape 61"/>
        <p:cNvGrpSpPr/>
        <p:nvPr/>
      </p:nvGrpSpPr>
      <p:grpSpPr>
        <a:xfrm>
          <a:off x="0" y="0"/>
          <a:ext cx="0" cy="0"/>
          <a:chOff x="0" y="0"/>
          <a:chExt cx="0" cy="0"/>
        </a:xfrm>
      </p:grpSpPr>
      <p:sp>
        <p:nvSpPr>
          <p:cNvPr id="62" name="Google Shape;62;p23"/>
          <p:cNvSpPr/>
          <p:nvPr>
            <p:ph idx="2" type="pic"/>
          </p:nvPr>
        </p:nvSpPr>
        <p:spPr>
          <a:xfrm>
            <a:off x="904875" y="0"/>
            <a:ext cx="3144838" cy="5143500"/>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3" name="Google Shape;63;p23"/>
          <p:cNvSpPr txBox="1"/>
          <p:nvPr>
            <p:ph idx="1" type="body"/>
          </p:nvPr>
        </p:nvSpPr>
        <p:spPr>
          <a:xfrm>
            <a:off x="4049395" y="1563688"/>
            <a:ext cx="4581525" cy="3386772"/>
          </a:xfrm>
          <a:prstGeom prst="rect">
            <a:avLst/>
          </a:prstGeom>
          <a:noFill/>
          <a:ln>
            <a:noFill/>
          </a:ln>
        </p:spPr>
        <p:txBody>
          <a:bodyPr anchorCtr="0" anchor="t" bIns="45700" lIns="180000" spcFirstLastPara="1" rIns="91425" wrap="square" tIns="45700">
            <a:normAutofit/>
          </a:bodyPr>
          <a:lstStyle>
            <a:lvl1pPr indent="-331470" lvl="0" marL="457200" algn="l">
              <a:lnSpc>
                <a:spcPct val="90000"/>
              </a:lnSpc>
              <a:spcBef>
                <a:spcPts val="750"/>
              </a:spcBef>
              <a:spcAft>
                <a:spcPts val="0"/>
              </a:spcAft>
              <a:buSzPts val="1620"/>
              <a:buChar char="▪"/>
              <a:defRPr/>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 name="Google Shape;64;p23"/>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67" name="Google Shape;67;p23"/>
          <p:cNvSpPr txBox="1"/>
          <p:nvPr>
            <p:ph type="title"/>
          </p:nvPr>
        </p:nvSpPr>
        <p:spPr>
          <a:xfrm>
            <a:off x="904876" y="131032"/>
            <a:ext cx="3144520" cy="1072753"/>
          </a:xfrm>
          <a:prstGeom prst="rect">
            <a:avLst/>
          </a:prstGeom>
          <a:noFill/>
          <a:ln>
            <a:noFill/>
          </a:ln>
        </p:spPr>
        <p:txBody>
          <a:bodyPr anchorCtr="0" anchor="t" bIns="46800" lIns="180000" spcFirstLastPara="1" rIns="7200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re et contenu">
  <p:cSld name="4_Titre et contenu">
    <p:spTree>
      <p:nvGrpSpPr>
        <p:cNvPr id="68" name="Shape 68"/>
        <p:cNvGrpSpPr/>
        <p:nvPr/>
      </p:nvGrpSpPr>
      <p:grpSpPr>
        <a:xfrm>
          <a:off x="0" y="0"/>
          <a:ext cx="0" cy="0"/>
          <a:chOff x="0" y="0"/>
          <a:chExt cx="0" cy="0"/>
        </a:xfrm>
      </p:grpSpPr>
      <p:sp>
        <p:nvSpPr>
          <p:cNvPr id="69" name="Google Shape;69;p24"/>
          <p:cNvSpPr/>
          <p:nvPr>
            <p:ph idx="2" type="pic"/>
          </p:nvPr>
        </p:nvSpPr>
        <p:spPr>
          <a:xfrm>
            <a:off x="904875" y="0"/>
            <a:ext cx="3144838" cy="5143500"/>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0" name="Google Shape;70;p24"/>
          <p:cNvSpPr txBox="1"/>
          <p:nvPr>
            <p:ph idx="1" type="body"/>
          </p:nvPr>
        </p:nvSpPr>
        <p:spPr>
          <a:xfrm>
            <a:off x="4049395" y="1563688"/>
            <a:ext cx="4581525" cy="3386772"/>
          </a:xfrm>
          <a:prstGeom prst="rect">
            <a:avLst/>
          </a:prstGeom>
          <a:noFill/>
          <a:ln>
            <a:noFill/>
          </a:ln>
        </p:spPr>
        <p:txBody>
          <a:bodyPr anchorCtr="0" anchor="t" bIns="45700" lIns="180000" spcFirstLastPara="1" rIns="91425" wrap="square" tIns="45700">
            <a:normAutofit/>
          </a:bodyPr>
          <a:lstStyle>
            <a:lvl1pPr indent="-331470" lvl="0" marL="457200" algn="l">
              <a:lnSpc>
                <a:spcPct val="90000"/>
              </a:lnSpc>
              <a:spcBef>
                <a:spcPts val="750"/>
              </a:spcBef>
              <a:spcAft>
                <a:spcPts val="0"/>
              </a:spcAft>
              <a:buSzPts val="1620"/>
              <a:buChar char="▪"/>
              <a:defRPr/>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24"/>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74" name="Google Shape;74;p24"/>
          <p:cNvSpPr txBox="1"/>
          <p:nvPr>
            <p:ph type="title"/>
          </p:nvPr>
        </p:nvSpPr>
        <p:spPr>
          <a:xfrm>
            <a:off x="4049395" y="131032"/>
            <a:ext cx="3144520" cy="1072753"/>
          </a:xfrm>
          <a:prstGeom prst="rect">
            <a:avLst/>
          </a:prstGeom>
          <a:noFill/>
          <a:ln>
            <a:noFill/>
          </a:ln>
        </p:spPr>
        <p:txBody>
          <a:bodyPr anchorCtr="0" anchor="t" bIns="46800" lIns="180000" spcFirstLastPara="1" rIns="7200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re et contenu">
  <p:cSld name="3_Titre et contenu">
    <p:spTree>
      <p:nvGrpSpPr>
        <p:cNvPr id="75" name="Shape 75"/>
        <p:cNvGrpSpPr/>
        <p:nvPr/>
      </p:nvGrpSpPr>
      <p:grpSpPr>
        <a:xfrm>
          <a:off x="0" y="0"/>
          <a:ext cx="0" cy="0"/>
          <a:chOff x="0" y="0"/>
          <a:chExt cx="0" cy="0"/>
        </a:xfrm>
      </p:grpSpPr>
      <p:sp>
        <p:nvSpPr>
          <p:cNvPr id="76" name="Google Shape;76;p25"/>
          <p:cNvSpPr/>
          <p:nvPr>
            <p:ph idx="2" type="pic"/>
          </p:nvPr>
        </p:nvSpPr>
        <p:spPr>
          <a:xfrm>
            <a:off x="904875" y="1563688"/>
            <a:ext cx="3144838" cy="3579812"/>
          </a:xfrm>
          <a:prstGeom prst="rect">
            <a:avLst/>
          </a:prstGeom>
          <a:noFill/>
          <a:ln>
            <a:noFill/>
          </a:ln>
        </p:spPr>
        <p:txBody>
          <a:bodyPr anchorCtr="0" anchor="t" bIns="45700" lIns="180000" spcFirstLastPara="1" rIns="91425" wrap="square" tIns="45700">
            <a:normAutofit/>
          </a:bodyPr>
          <a:lstStyle>
            <a:lvl1pPr lvl="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7" name="Google Shape;77;p25"/>
          <p:cNvSpPr txBox="1"/>
          <p:nvPr>
            <p:ph idx="1" type="body"/>
          </p:nvPr>
        </p:nvSpPr>
        <p:spPr>
          <a:xfrm>
            <a:off x="4049395" y="1563688"/>
            <a:ext cx="4581525" cy="3386772"/>
          </a:xfrm>
          <a:prstGeom prst="rect">
            <a:avLst/>
          </a:prstGeom>
          <a:noFill/>
          <a:ln>
            <a:noFill/>
          </a:ln>
        </p:spPr>
        <p:txBody>
          <a:bodyPr anchorCtr="0" anchor="t" bIns="45700" lIns="180000" spcFirstLastPara="1" rIns="91425" wrap="square" tIns="45700">
            <a:normAutofit/>
          </a:bodyPr>
          <a:lstStyle>
            <a:lvl1pPr indent="-331470" lvl="0" marL="457200" algn="l">
              <a:lnSpc>
                <a:spcPct val="90000"/>
              </a:lnSpc>
              <a:spcBef>
                <a:spcPts val="750"/>
              </a:spcBef>
              <a:spcAft>
                <a:spcPts val="0"/>
              </a:spcAft>
              <a:buSzPts val="1620"/>
              <a:buChar char="▪"/>
              <a:defRPr/>
            </a:lvl1pPr>
            <a:lvl2pPr indent="-342900" lvl="1" marL="914400" algn="l">
              <a:lnSpc>
                <a:spcPct val="90000"/>
              </a:lnSpc>
              <a:spcBef>
                <a:spcPts val="375"/>
              </a:spcBef>
              <a:spcAft>
                <a:spcPts val="0"/>
              </a:spcAft>
              <a:buSzPts val="1800"/>
              <a:buChar char="•"/>
              <a:defRPr/>
            </a:lvl2pPr>
            <a:lvl3pPr indent="-331469" lvl="2" marL="1371600" algn="l">
              <a:lnSpc>
                <a:spcPct val="90000"/>
              </a:lnSpc>
              <a:spcBef>
                <a:spcPts val="375"/>
              </a:spcBef>
              <a:spcAft>
                <a:spcPts val="0"/>
              </a:spcAft>
              <a:buClr>
                <a:schemeClr val="dk1"/>
              </a:buClr>
              <a:buSzPts val="162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 name="Google Shape;78;p25"/>
          <p:cNvSpPr txBox="1"/>
          <p:nvPr>
            <p:ph type="title"/>
          </p:nvPr>
        </p:nvSpPr>
        <p:spPr>
          <a:xfrm>
            <a:off x="904875" y="131032"/>
            <a:ext cx="3667125" cy="1072753"/>
          </a:xfrm>
          <a:prstGeom prst="rect">
            <a:avLst/>
          </a:prstGeom>
          <a:noFill/>
          <a:ln>
            <a:noFill/>
          </a:ln>
        </p:spPr>
        <p:txBody>
          <a:bodyPr anchorCtr="0" anchor="t" bIns="46800" lIns="180000" spcFirstLastPara="1" rIns="7200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5"/>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904875" y="131032"/>
            <a:ext cx="3667125" cy="1072753"/>
          </a:xfrm>
          <a:prstGeom prst="rect">
            <a:avLst/>
          </a:prstGeom>
          <a:noFill/>
          <a:ln>
            <a:noFill/>
          </a:ln>
        </p:spPr>
        <p:txBody>
          <a:bodyPr anchorCtr="0" anchor="t" bIns="46800" lIns="180000" spcFirstLastPara="1" rIns="72000" wrap="square" tIns="0">
            <a:normAutofit/>
          </a:bodyPr>
          <a:lstStyle>
            <a:lvl1pPr lvl="0" marR="0" rtl="0" algn="l">
              <a:lnSpc>
                <a:spcPct val="90000"/>
              </a:lnSpc>
              <a:spcBef>
                <a:spcPts val="0"/>
              </a:spcBef>
              <a:spcAft>
                <a:spcPts val="0"/>
              </a:spcAft>
              <a:buClr>
                <a:schemeClr val="dk1"/>
              </a:buClr>
              <a:buSzPts val="3200"/>
              <a:buFont typeface="Libre Franklin"/>
              <a:buNone/>
              <a:defRPr b="1" i="0" sz="3200" u="none" cap="none" strike="noStrike">
                <a:solidFill>
                  <a:schemeClr val="dk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904875" y="1563688"/>
            <a:ext cx="7726363" cy="3386772"/>
          </a:xfrm>
          <a:prstGeom prst="rect">
            <a:avLst/>
          </a:prstGeom>
          <a:noFill/>
          <a:ln>
            <a:noFill/>
          </a:ln>
        </p:spPr>
        <p:txBody>
          <a:bodyPr anchorCtr="0" anchor="t" bIns="45700" lIns="180000" spcFirstLastPara="1" rIns="91425" wrap="square" tIns="45700">
            <a:normAutofit/>
          </a:bodyPr>
          <a:lstStyle>
            <a:lvl1pPr indent="-331470" lvl="0" marL="457200" marR="0" rtl="0" algn="l">
              <a:lnSpc>
                <a:spcPct val="90000"/>
              </a:lnSpc>
              <a:spcBef>
                <a:spcPts val="750"/>
              </a:spcBef>
              <a:spcAft>
                <a:spcPts val="0"/>
              </a:spcAft>
              <a:buClr>
                <a:schemeClr val="accent1"/>
              </a:buClr>
              <a:buSzPts val="1620"/>
              <a:buFont typeface="Noto Sans Symbols"/>
              <a:buChar char="▪"/>
              <a:defRPr b="0" i="0" sz="1800" u="none" cap="none" strike="noStrike">
                <a:solidFill>
                  <a:schemeClr val="dk1"/>
                </a:solidFill>
                <a:latin typeface="Arial"/>
                <a:ea typeface="Arial"/>
                <a:cs typeface="Arial"/>
                <a:sym typeface="Arial"/>
              </a:defRPr>
            </a:lvl1pPr>
            <a:lvl2pPr indent="-330200" lvl="1" marL="914400" marR="0" rtl="0" algn="l">
              <a:lnSpc>
                <a:spcPct val="90000"/>
              </a:lnSpc>
              <a:spcBef>
                <a:spcPts val="375"/>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2pPr>
            <a:lvl3pPr indent="-314325" lvl="2" marL="1371600" marR="0" rtl="0" algn="l">
              <a:lnSpc>
                <a:spcPct val="90000"/>
              </a:lnSpc>
              <a:spcBef>
                <a:spcPts val="375"/>
              </a:spcBef>
              <a:spcAft>
                <a:spcPts val="0"/>
              </a:spcAft>
              <a:buClr>
                <a:schemeClr val="dk1"/>
              </a:buClr>
              <a:buSzPts val="1350"/>
              <a:buFont typeface="Noto Sans Symbols"/>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lvl1pPr indent="0" lvl="0" marL="0" marR="0" rtl="0" algn="ctr">
              <a:spcBef>
                <a:spcPts val="0"/>
              </a:spcBef>
              <a:buNone/>
              <a:defRPr b="1" i="0" sz="700" u="none" cap="none" strike="noStrike">
                <a:solidFill>
                  <a:schemeClr val="dk1"/>
                </a:solidFill>
                <a:latin typeface="Libre Franklin"/>
                <a:ea typeface="Libre Franklin"/>
                <a:cs typeface="Libre Franklin"/>
                <a:sym typeface="Libre Franklin"/>
              </a:defRPr>
            </a:lvl1pPr>
            <a:lvl2pPr indent="0" lvl="1" marL="0" marR="0" rtl="0" algn="ctr">
              <a:spcBef>
                <a:spcPts val="0"/>
              </a:spcBef>
              <a:buNone/>
              <a:defRPr b="1" i="0" sz="700" u="none" cap="none" strike="noStrike">
                <a:solidFill>
                  <a:schemeClr val="dk1"/>
                </a:solidFill>
                <a:latin typeface="Libre Franklin"/>
                <a:ea typeface="Libre Franklin"/>
                <a:cs typeface="Libre Franklin"/>
                <a:sym typeface="Libre Franklin"/>
              </a:defRPr>
            </a:lvl2pPr>
            <a:lvl3pPr indent="0" lvl="2" marL="0" marR="0" rtl="0" algn="ctr">
              <a:spcBef>
                <a:spcPts val="0"/>
              </a:spcBef>
              <a:buNone/>
              <a:defRPr b="1" i="0" sz="700" u="none" cap="none" strike="noStrike">
                <a:solidFill>
                  <a:schemeClr val="dk1"/>
                </a:solidFill>
                <a:latin typeface="Libre Franklin"/>
                <a:ea typeface="Libre Franklin"/>
                <a:cs typeface="Libre Franklin"/>
                <a:sym typeface="Libre Franklin"/>
              </a:defRPr>
            </a:lvl3pPr>
            <a:lvl4pPr indent="0" lvl="3" marL="0" marR="0" rtl="0" algn="ctr">
              <a:spcBef>
                <a:spcPts val="0"/>
              </a:spcBef>
              <a:buNone/>
              <a:defRPr b="1" i="0" sz="700" u="none" cap="none" strike="noStrike">
                <a:solidFill>
                  <a:schemeClr val="dk1"/>
                </a:solidFill>
                <a:latin typeface="Libre Franklin"/>
                <a:ea typeface="Libre Franklin"/>
                <a:cs typeface="Libre Franklin"/>
                <a:sym typeface="Libre Franklin"/>
              </a:defRPr>
            </a:lvl4pPr>
            <a:lvl5pPr indent="0" lvl="4" marL="0" marR="0" rtl="0" algn="ctr">
              <a:spcBef>
                <a:spcPts val="0"/>
              </a:spcBef>
              <a:buNone/>
              <a:defRPr b="1" i="0" sz="700" u="none" cap="none" strike="noStrike">
                <a:solidFill>
                  <a:schemeClr val="dk1"/>
                </a:solidFill>
                <a:latin typeface="Libre Franklin"/>
                <a:ea typeface="Libre Franklin"/>
                <a:cs typeface="Libre Franklin"/>
                <a:sym typeface="Libre Franklin"/>
              </a:defRPr>
            </a:lvl5pPr>
            <a:lvl6pPr indent="0" lvl="5" marL="0" marR="0" rtl="0" algn="ctr">
              <a:spcBef>
                <a:spcPts val="0"/>
              </a:spcBef>
              <a:buNone/>
              <a:defRPr b="1" i="0" sz="700" u="none" cap="none" strike="noStrike">
                <a:solidFill>
                  <a:schemeClr val="dk1"/>
                </a:solidFill>
                <a:latin typeface="Libre Franklin"/>
                <a:ea typeface="Libre Franklin"/>
                <a:cs typeface="Libre Franklin"/>
                <a:sym typeface="Libre Franklin"/>
              </a:defRPr>
            </a:lvl6pPr>
            <a:lvl7pPr indent="0" lvl="6" marL="0" marR="0" rtl="0" algn="ctr">
              <a:spcBef>
                <a:spcPts val="0"/>
              </a:spcBef>
              <a:buNone/>
              <a:defRPr b="1" i="0" sz="700" u="none" cap="none" strike="noStrike">
                <a:solidFill>
                  <a:schemeClr val="dk1"/>
                </a:solidFill>
                <a:latin typeface="Libre Franklin"/>
                <a:ea typeface="Libre Franklin"/>
                <a:cs typeface="Libre Franklin"/>
                <a:sym typeface="Libre Franklin"/>
              </a:defRPr>
            </a:lvl7pPr>
            <a:lvl8pPr indent="0" lvl="7" marL="0" marR="0" rtl="0" algn="ctr">
              <a:spcBef>
                <a:spcPts val="0"/>
              </a:spcBef>
              <a:buNone/>
              <a:defRPr b="1" i="0" sz="700" u="none" cap="none" strike="noStrike">
                <a:solidFill>
                  <a:schemeClr val="dk1"/>
                </a:solidFill>
                <a:latin typeface="Libre Franklin"/>
                <a:ea typeface="Libre Franklin"/>
                <a:cs typeface="Libre Franklin"/>
                <a:sym typeface="Libre Franklin"/>
              </a:defRPr>
            </a:lvl8pPr>
            <a:lvl9pPr indent="0" lvl="8" marL="0" marR="0" rtl="0" algn="ctr">
              <a:spcBef>
                <a:spcPts val="0"/>
              </a:spcBef>
              <a:buNone/>
              <a:defRPr b="1" i="0" sz="700" u="none" cap="none" strike="noStrike">
                <a:solidFill>
                  <a:schemeClr val="dk1"/>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p>
        </p:txBody>
      </p:sp>
      <p:pic>
        <p:nvPicPr>
          <p:cNvPr id="15" name="Google Shape;15;p16"/>
          <p:cNvPicPr preferRelativeResize="0"/>
          <p:nvPr/>
        </p:nvPicPr>
        <p:blipFill rotWithShape="1">
          <a:blip r:embed="rId1">
            <a:alphaModFix/>
          </a:blip>
          <a:srcRect b="0" l="0" r="0" t="0"/>
          <a:stretch/>
        </p:blipFill>
        <p:spPr>
          <a:xfrm>
            <a:off x="130273" y="132334"/>
            <a:ext cx="653952" cy="283022"/>
          </a:xfrm>
          <a:prstGeom prst="rect">
            <a:avLst/>
          </a:prstGeom>
          <a:noFill/>
          <a:ln>
            <a:noFill/>
          </a:ln>
        </p:spPr>
      </p:pic>
      <p:sp>
        <p:nvSpPr>
          <p:cNvPr id="16" name="Google Shape;16;p16"/>
          <p:cNvSpPr/>
          <p:nvPr/>
        </p:nvSpPr>
        <p:spPr>
          <a:xfrm rot="-5400000">
            <a:off x="430003" y="4897709"/>
            <a:ext cx="45719" cy="597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126">
          <p15:clr>
            <a:srgbClr val="F26B43"/>
          </p15:clr>
        </p15:guide>
        <p15:guide id="3" pos="5602">
          <p15:clr>
            <a:srgbClr val="F26B43"/>
          </p15:clr>
        </p15:guide>
        <p15:guide id="4" pos="2880">
          <p15:clr>
            <a:srgbClr val="F26B43"/>
          </p15:clr>
        </p15:guide>
        <p15:guide id="5" orient="horz" pos="123">
          <p15:clr>
            <a:srgbClr val="F26B43"/>
          </p15:clr>
        </p15:guide>
        <p15:guide id="6" orient="horz" pos="3117">
          <p15:clr>
            <a:srgbClr val="F26B43"/>
          </p15:clr>
        </p15:guide>
        <p15:guide id="7" pos="570">
          <p15:clr>
            <a:srgbClr val="F26B43"/>
          </p15:clr>
        </p15:guide>
        <p15:guide id="8" pos="1155">
          <p15:clr>
            <a:srgbClr val="F26B43"/>
          </p15:clr>
        </p15:guide>
        <p15:guide id="9" pos="1728">
          <p15:clr>
            <a:srgbClr val="F26B43"/>
          </p15:clr>
        </p15:guide>
        <p15:guide id="10" pos="2304">
          <p15:clr>
            <a:srgbClr val="F26B43"/>
          </p15:clr>
        </p15:guide>
        <p15:guide id="11" pos="3456">
          <p15:clr>
            <a:srgbClr val="F26B43"/>
          </p15:clr>
        </p15:guide>
        <p15:guide id="12" pos="4035">
          <p15:clr>
            <a:srgbClr val="F26B43"/>
          </p15:clr>
        </p15:guide>
        <p15:guide id="13" pos="4608">
          <p15:clr>
            <a:srgbClr val="F26B43"/>
          </p15:clr>
        </p15:guide>
        <p15:guide id="14" pos="5180">
          <p15:clr>
            <a:srgbClr val="F26B43"/>
          </p15:clr>
        </p15:guide>
        <p15:guide id="15" orient="horz" pos="490">
          <p15:clr>
            <a:srgbClr val="F26B43"/>
          </p15:clr>
        </p15:guide>
        <p15:guide id="16" orient="horz" pos="985">
          <p15:clr>
            <a:srgbClr val="F26B43"/>
          </p15:clr>
        </p15:guide>
        <p15:guide id="17" orient="horz" pos="1475">
          <p15:clr>
            <a:srgbClr val="F26B43"/>
          </p15:clr>
        </p15:guide>
        <p15:guide id="18" orient="horz" pos="1962">
          <p15:clr>
            <a:srgbClr val="F26B43"/>
          </p15:clr>
        </p15:guide>
        <p15:guide id="19" orient="horz" pos="2458">
          <p15:clr>
            <a:srgbClr val="F26B43"/>
          </p15:clr>
        </p15:guide>
        <p15:guide id="20" orient="horz" pos="2950">
          <p15:clr>
            <a:srgbClr val="F26B43"/>
          </p15:clr>
        </p15:guide>
        <p15:guide id="21" pos="5437">
          <p15:clr>
            <a:srgbClr val="F26B43"/>
          </p15:clr>
        </p15:guide>
        <p15:guide id="22" orient="horz">
          <p15:clr>
            <a:srgbClr val="F26B43"/>
          </p15:clr>
        </p15:guide>
        <p15:guide id="23" pos="5760">
          <p15:clr>
            <a:srgbClr val="F26B43"/>
          </p15:clr>
        </p15:guide>
        <p15:guide id="24" orient="horz" pos="3240">
          <p15:clr>
            <a:srgbClr val="F26B43"/>
          </p15:clr>
        </p15:guide>
        <p15:guide id="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
          <p:cNvSpPr txBox="1"/>
          <p:nvPr>
            <p:ph type="title"/>
          </p:nvPr>
        </p:nvSpPr>
        <p:spPr>
          <a:xfrm>
            <a:off x="4572000" y="777875"/>
            <a:ext cx="4058920" cy="1793875"/>
          </a:xfrm>
          <a:prstGeom prst="rect">
            <a:avLst/>
          </a:prstGeom>
          <a:noFill/>
          <a:ln>
            <a:noFill/>
          </a:ln>
        </p:spPr>
        <p:txBody>
          <a:bodyPr anchorCtr="0" anchor="ctr" bIns="46800" lIns="180000" spcFirstLastPara="1" rIns="72000" wrap="square" tIns="0">
            <a:normAutofit/>
          </a:bodyPr>
          <a:lstStyle/>
          <a:p>
            <a:pPr indent="0" lvl="0" marL="0" rtl="0" algn="l">
              <a:lnSpc>
                <a:spcPct val="90000"/>
              </a:lnSpc>
              <a:spcBef>
                <a:spcPts val="0"/>
              </a:spcBef>
              <a:spcAft>
                <a:spcPts val="0"/>
              </a:spcAft>
              <a:buClr>
                <a:schemeClr val="lt1"/>
              </a:buClr>
              <a:buSzPts val="3200"/>
              <a:buFont typeface="Libre Franklin"/>
              <a:buNone/>
            </a:pPr>
            <a:r>
              <a:rPr lang="en"/>
              <a:t>IAPR 2020</a:t>
            </a:r>
            <a:endParaRPr/>
          </a:p>
          <a:p>
            <a:pPr indent="0" lvl="0" marL="0" rtl="0" algn="l">
              <a:lnSpc>
                <a:spcPct val="90000"/>
              </a:lnSpc>
              <a:spcBef>
                <a:spcPts val="0"/>
              </a:spcBef>
              <a:spcAft>
                <a:spcPts val="0"/>
              </a:spcAft>
              <a:buClr>
                <a:schemeClr val="lt1"/>
              </a:buClr>
              <a:buSzPts val="3200"/>
              <a:buFont typeface="Libre Franklin"/>
              <a:buNone/>
            </a:pPr>
            <a:r>
              <a:rPr lang="en"/>
              <a:t>Special project</a:t>
            </a:r>
            <a:endParaRPr/>
          </a:p>
        </p:txBody>
      </p:sp>
      <p:sp>
        <p:nvSpPr>
          <p:cNvPr id="121" name="Google Shape;121;p2"/>
          <p:cNvSpPr txBox="1"/>
          <p:nvPr>
            <p:ph idx="1" type="body"/>
          </p:nvPr>
        </p:nvSpPr>
        <p:spPr>
          <a:xfrm>
            <a:off x="4572000" y="2571750"/>
            <a:ext cx="4058920" cy="2156508"/>
          </a:xfrm>
          <a:prstGeom prst="rect">
            <a:avLst/>
          </a:prstGeom>
          <a:noFill/>
          <a:ln>
            <a:noFill/>
          </a:ln>
        </p:spPr>
        <p:txBody>
          <a:bodyPr anchorCtr="0" anchor="t" bIns="45700" lIns="180000" spcFirstLastPara="1" rIns="91425" wrap="square" tIns="45700">
            <a:normAutofit/>
          </a:bodyPr>
          <a:lstStyle/>
          <a:p>
            <a:pPr indent="0" lvl="0" marL="0" rtl="0" algn="l">
              <a:lnSpc>
                <a:spcPct val="90000"/>
              </a:lnSpc>
              <a:spcBef>
                <a:spcPts val="0"/>
              </a:spcBef>
              <a:spcAft>
                <a:spcPts val="0"/>
              </a:spcAft>
              <a:buSzPts val="1620"/>
              <a:buNone/>
            </a:pPr>
            <a:r>
              <a:rPr lang="en"/>
              <a:t>Team 36</a:t>
            </a:r>
            <a:endParaRPr/>
          </a:p>
          <a:p>
            <a:pPr indent="0" lvl="0" marL="0" rtl="0" algn="l">
              <a:lnSpc>
                <a:spcPct val="90000"/>
              </a:lnSpc>
              <a:spcBef>
                <a:spcPts val="0"/>
              </a:spcBef>
              <a:spcAft>
                <a:spcPts val="0"/>
              </a:spcAft>
              <a:buSzPts val="1620"/>
              <a:buNone/>
            </a:pPr>
            <a:r>
              <a:rPr lang="en"/>
              <a:t>Xiaoqi MA</a:t>
            </a:r>
            <a:endParaRPr/>
          </a:p>
          <a:p>
            <a:pPr indent="0" lvl="0" marL="0" rtl="0" algn="l">
              <a:lnSpc>
                <a:spcPct val="90000"/>
              </a:lnSpc>
              <a:spcBef>
                <a:spcPts val="0"/>
              </a:spcBef>
              <a:spcAft>
                <a:spcPts val="0"/>
              </a:spcAft>
              <a:buSzPts val="1620"/>
              <a:buNone/>
            </a:pPr>
            <a:r>
              <a:rPr lang="en"/>
              <a:t>Qi YAN</a:t>
            </a:r>
            <a:endParaRPr/>
          </a:p>
        </p:txBody>
      </p:sp>
      <p:sp>
        <p:nvSpPr>
          <p:cNvPr id="122" name="Google Shape;122;p2"/>
          <p:cNvSpPr/>
          <p:nvPr>
            <p:ph idx="2" type="pic"/>
          </p:nvPr>
        </p:nvSpPr>
        <p:spPr>
          <a:xfrm>
            <a:off x="904875" y="0"/>
            <a:ext cx="3667125" cy="5143500"/>
          </a:xfrm>
          <a:prstGeom prst="rect">
            <a:avLst/>
          </a:prstGeom>
          <a:noFill/>
          <a:ln>
            <a:noFill/>
          </a:ln>
        </p:spPr>
        <p:txBody>
          <a:bodyPr anchorCtr="0" anchor="t" bIns="45700" lIns="180000" spcFirstLastPara="1" rIns="91425" wrap="square" tIns="45700">
            <a:noAutofit/>
          </a:bodyPr>
          <a:lstStyle/>
          <a:p>
            <a:pPr indent="0" lvl="0" marL="0" rtl="0" algn="l">
              <a:spcBef>
                <a:spcPts val="750"/>
              </a:spcBef>
              <a:spcAft>
                <a:spcPts val="0"/>
              </a:spcAft>
              <a:buNone/>
            </a:pPr>
            <a:r>
              <a:t/>
            </a:r>
            <a:endParaRPr/>
          </a:p>
        </p:txBody>
      </p:sp>
      <p:sp>
        <p:nvSpPr>
          <p:cNvPr id="123" name="Google Shape;123;p2"/>
          <p:cNvSpPr txBox="1"/>
          <p:nvPr>
            <p:ph idx="10" type="dt"/>
          </p:nvPr>
        </p:nvSpPr>
        <p:spPr>
          <a:xfrm rot="-5400000">
            <a:off x="-1221413" y="2778452"/>
            <a:ext cx="3341052" cy="91152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IAPR 2020 Special project</a:t>
            </a:r>
            <a:endParaRPr/>
          </a:p>
        </p:txBody>
      </p:sp>
      <p:sp>
        <p:nvSpPr>
          <p:cNvPr id="124" name="Google Shape;124;p2"/>
          <p:cNvSpPr txBox="1"/>
          <p:nvPr>
            <p:ph idx="11" type="ftr"/>
          </p:nvPr>
        </p:nvSpPr>
        <p:spPr>
          <a:xfrm rot="-5400000">
            <a:off x="7115989" y="1874064"/>
            <a:ext cx="3543260" cy="5127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Team 36, Xiaoqi Ma, Qi YAN</a:t>
            </a:r>
            <a:endParaRPr/>
          </a:p>
        </p:txBody>
      </p:sp>
      <p:sp>
        <p:nvSpPr>
          <p:cNvPr id="125" name="Google Shape;125;p2"/>
          <p:cNvSpPr txBox="1"/>
          <p:nvPr>
            <p:ph idx="12" type="sldNum"/>
          </p:nvPr>
        </p:nvSpPr>
        <p:spPr>
          <a:xfrm>
            <a:off x="8631238" y="195263"/>
            <a:ext cx="512762" cy="163552"/>
          </a:xfrm>
          <a:prstGeom prst="rect">
            <a:avLst/>
          </a:prstGeom>
          <a:noFill/>
          <a:ln>
            <a:noFill/>
          </a:ln>
        </p:spPr>
        <p:txBody>
          <a:bodyPr anchorCtr="0" anchor="t" bIns="0" lIns="90000" spcFirstLastPara="1" rIns="9000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g87aa69c171_0_33"/>
          <p:cNvSpPr txBox="1"/>
          <p:nvPr>
            <p:ph idx="1" type="body"/>
          </p:nvPr>
        </p:nvSpPr>
        <p:spPr>
          <a:xfrm>
            <a:off x="447175" y="1973588"/>
            <a:ext cx="3478500" cy="2770200"/>
          </a:xfrm>
          <a:prstGeom prst="rect">
            <a:avLst/>
          </a:prstGeom>
          <a:noFill/>
          <a:ln>
            <a:noFill/>
          </a:ln>
        </p:spPr>
        <p:txBody>
          <a:bodyPr anchorCtr="0" anchor="t" bIns="45700" lIns="180000" spcFirstLastPara="1" rIns="91425" wrap="square" tIns="45700">
            <a:noAutofit/>
          </a:bodyPr>
          <a:lstStyle/>
          <a:p>
            <a:pPr indent="-306070" lvl="0" marL="457200" rtl="0" algn="l">
              <a:lnSpc>
                <a:spcPct val="100000"/>
              </a:lnSpc>
              <a:spcBef>
                <a:spcPts val="0"/>
              </a:spcBef>
              <a:spcAft>
                <a:spcPts val="0"/>
              </a:spcAft>
              <a:buClr>
                <a:srgbClr val="000000"/>
              </a:buClr>
              <a:buSzPts val="1220"/>
              <a:buChar char="●"/>
            </a:pPr>
            <a:r>
              <a:rPr lang="en" sz="1400">
                <a:solidFill>
                  <a:srgbClr val="000000"/>
                </a:solidFill>
              </a:rPr>
              <a:t>B</a:t>
            </a:r>
            <a:r>
              <a:rPr lang="en" sz="1400">
                <a:solidFill>
                  <a:srgbClr val="000000"/>
                </a:solidFill>
              </a:rPr>
              <a:t>ounding box detection</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Initial symbol detection</a:t>
            </a:r>
            <a:endParaRPr sz="1400">
              <a:solidFill>
                <a:srgbClr val="000000"/>
              </a:solidFill>
            </a:endParaRPr>
          </a:p>
          <a:p>
            <a:pPr indent="-68579" lvl="0" marL="171450" rtl="0" algn="l">
              <a:lnSpc>
                <a:spcPct val="90000"/>
              </a:lnSpc>
              <a:spcBef>
                <a:spcPts val="0"/>
              </a:spcBef>
              <a:spcAft>
                <a:spcPts val="0"/>
              </a:spcAft>
              <a:buSzPts val="1620"/>
              <a:buNone/>
            </a:pPr>
            <a:r>
              <a:t/>
            </a:r>
            <a:endParaRPr sz="1400">
              <a:solidFill>
                <a:srgbClr val="000000"/>
              </a:solidFill>
            </a:endParaRPr>
          </a:p>
        </p:txBody>
      </p:sp>
      <p:sp>
        <p:nvSpPr>
          <p:cNvPr id="131" name="Google Shape;131;g87aa69c171_0_33"/>
          <p:cNvSpPr txBox="1"/>
          <p:nvPr>
            <p:ph type="title"/>
          </p:nvPr>
        </p:nvSpPr>
        <p:spPr>
          <a:xfrm>
            <a:off x="904875" y="131032"/>
            <a:ext cx="3667200" cy="1072800"/>
          </a:xfrm>
          <a:prstGeom prst="rect">
            <a:avLst/>
          </a:prstGeom>
          <a:noFill/>
          <a:ln>
            <a:noFill/>
          </a:ln>
        </p:spPr>
        <p:txBody>
          <a:bodyPr anchorCtr="0" anchor="t" bIns="46800" lIns="180000" spcFirstLastPara="1" rIns="72000" wrap="square" tIns="0">
            <a:noAutofit/>
          </a:bodyPr>
          <a:lstStyle/>
          <a:p>
            <a:pPr indent="0" lvl="0" marL="0" rtl="0" algn="l">
              <a:lnSpc>
                <a:spcPct val="90000"/>
              </a:lnSpc>
              <a:spcBef>
                <a:spcPts val="0"/>
              </a:spcBef>
              <a:spcAft>
                <a:spcPts val="0"/>
              </a:spcAft>
              <a:buClr>
                <a:schemeClr val="dk1"/>
              </a:buClr>
              <a:buSzPts val="3200"/>
              <a:buFont typeface="Libre Franklin"/>
              <a:buNone/>
            </a:pPr>
            <a:r>
              <a:rPr lang="en"/>
              <a:t>Workflow</a:t>
            </a:r>
            <a:endParaRPr/>
          </a:p>
        </p:txBody>
      </p:sp>
      <p:sp>
        <p:nvSpPr>
          <p:cNvPr id="132" name="Google Shape;132;g87aa69c171_0_33"/>
          <p:cNvSpPr txBox="1"/>
          <p:nvPr>
            <p:ph idx="10" type="dt"/>
          </p:nvPr>
        </p:nvSpPr>
        <p:spPr>
          <a:xfrm rot="-5400000">
            <a:off x="-1221499" y="2778490"/>
            <a:ext cx="3341100" cy="911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IAPR 2020 Special project</a:t>
            </a:r>
            <a:endParaRPr/>
          </a:p>
          <a:p>
            <a:pPr indent="0" lvl="0" marL="0" rtl="0" algn="l">
              <a:spcBef>
                <a:spcPts val="0"/>
              </a:spcBef>
              <a:spcAft>
                <a:spcPts val="0"/>
              </a:spcAft>
              <a:buNone/>
            </a:pPr>
            <a:r>
              <a:t/>
            </a:r>
            <a:endParaRPr/>
          </a:p>
        </p:txBody>
      </p:sp>
      <p:sp>
        <p:nvSpPr>
          <p:cNvPr id="133" name="Google Shape;133;g87aa69c171_0_33"/>
          <p:cNvSpPr txBox="1"/>
          <p:nvPr>
            <p:ph idx="11" type="ftr"/>
          </p:nvPr>
        </p:nvSpPr>
        <p:spPr>
          <a:xfrm rot="-5400000">
            <a:off x="7115938" y="1874075"/>
            <a:ext cx="3543300" cy="512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Team 36, Xiaoqi Ma, Qi YAN</a:t>
            </a:r>
            <a:endParaRPr/>
          </a:p>
        </p:txBody>
      </p:sp>
      <p:sp>
        <p:nvSpPr>
          <p:cNvPr id="134" name="Google Shape;134;g87aa69c171_0_33"/>
          <p:cNvSpPr txBox="1"/>
          <p:nvPr>
            <p:ph idx="12" type="sldNum"/>
          </p:nvPr>
        </p:nvSpPr>
        <p:spPr>
          <a:xfrm>
            <a:off x="8631238" y="195263"/>
            <a:ext cx="512700" cy="163500"/>
          </a:xfrm>
          <a:prstGeom prst="rect">
            <a:avLst/>
          </a:prstGeom>
          <a:noFill/>
          <a:ln>
            <a:noFill/>
          </a:ln>
        </p:spPr>
        <p:txBody>
          <a:bodyPr anchorCtr="0" anchor="t" bIns="0" lIns="90000" spcFirstLastPara="1" rIns="9000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35" name="Google Shape;135;g87aa69c171_0_33"/>
          <p:cNvSpPr/>
          <p:nvPr/>
        </p:nvSpPr>
        <p:spPr>
          <a:xfrm>
            <a:off x="783675" y="1485651"/>
            <a:ext cx="2788500" cy="339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Initialization</a:t>
            </a:r>
            <a:endParaRPr sz="1800"/>
          </a:p>
        </p:txBody>
      </p:sp>
      <p:sp>
        <p:nvSpPr>
          <p:cNvPr id="136" name="Google Shape;136;g87aa69c171_0_33"/>
          <p:cNvSpPr/>
          <p:nvPr/>
        </p:nvSpPr>
        <p:spPr>
          <a:xfrm>
            <a:off x="4651913" y="1485563"/>
            <a:ext cx="2983500" cy="339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Tracking &amp; update</a:t>
            </a:r>
            <a:endParaRPr sz="1800"/>
          </a:p>
        </p:txBody>
      </p:sp>
      <p:sp>
        <p:nvSpPr>
          <p:cNvPr id="137" name="Google Shape;137;g87aa69c171_0_33"/>
          <p:cNvSpPr txBox="1"/>
          <p:nvPr>
            <p:ph idx="1" type="body"/>
          </p:nvPr>
        </p:nvSpPr>
        <p:spPr>
          <a:xfrm>
            <a:off x="4474288" y="1973588"/>
            <a:ext cx="3478500" cy="2770200"/>
          </a:xfrm>
          <a:prstGeom prst="rect">
            <a:avLst/>
          </a:prstGeom>
          <a:noFill/>
          <a:ln>
            <a:noFill/>
          </a:ln>
        </p:spPr>
        <p:txBody>
          <a:bodyPr anchorCtr="0" anchor="t" bIns="45700" lIns="180000" spcFirstLastPara="1" rIns="91425" wrap="square" tIns="45700">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Tracking the robot</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Detect the passed-over elements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Symbol re-detection to satisfy equation constraints</a:t>
            </a:r>
            <a:endParaRPr sz="1400">
              <a:solidFill>
                <a:srgbClr val="000000"/>
              </a:solidFill>
            </a:endParaRPr>
          </a:p>
          <a:p>
            <a:pPr indent="-68579" lvl="0" marL="171450" rtl="0" algn="l">
              <a:lnSpc>
                <a:spcPct val="90000"/>
              </a:lnSpc>
              <a:spcBef>
                <a:spcPts val="0"/>
              </a:spcBef>
              <a:spcAft>
                <a:spcPts val="0"/>
              </a:spcAft>
              <a:buSzPts val="1620"/>
              <a:buNone/>
            </a:pPr>
            <a:r>
              <a:t/>
            </a:r>
            <a:endParaRPr sz="1400">
              <a:solidFill>
                <a:srgbClr val="000000"/>
              </a:solidFill>
            </a:endParaRPr>
          </a:p>
        </p:txBody>
      </p:sp>
      <p:sp>
        <p:nvSpPr>
          <p:cNvPr id="138" name="Google Shape;138;g87aa69c171_0_33"/>
          <p:cNvSpPr/>
          <p:nvPr/>
        </p:nvSpPr>
        <p:spPr>
          <a:xfrm>
            <a:off x="783675" y="684426"/>
            <a:ext cx="2788500" cy="339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Video input</a:t>
            </a:r>
            <a:endParaRPr sz="1800"/>
          </a:p>
        </p:txBody>
      </p:sp>
      <p:cxnSp>
        <p:nvCxnSpPr>
          <p:cNvPr id="139" name="Google Shape;139;g87aa69c171_0_33"/>
          <p:cNvCxnSpPr>
            <a:stCxn id="138" idx="2"/>
            <a:endCxn id="135" idx="0"/>
          </p:cNvCxnSpPr>
          <p:nvPr/>
        </p:nvCxnSpPr>
        <p:spPr>
          <a:xfrm>
            <a:off x="2177925" y="1023726"/>
            <a:ext cx="0" cy="462000"/>
          </a:xfrm>
          <a:prstGeom prst="straightConnector1">
            <a:avLst/>
          </a:prstGeom>
          <a:noFill/>
          <a:ln cap="flat" cmpd="sng" w="38100">
            <a:solidFill>
              <a:schemeClr val="dk2"/>
            </a:solidFill>
            <a:prstDash val="solid"/>
            <a:round/>
            <a:headEnd len="med" w="med" type="none"/>
            <a:tailEnd len="med" w="med" type="triangle"/>
          </a:ln>
        </p:spPr>
      </p:cxnSp>
      <p:sp>
        <p:nvSpPr>
          <p:cNvPr id="140" name="Google Shape;140;g87aa69c171_0_33"/>
          <p:cNvSpPr/>
          <p:nvPr/>
        </p:nvSpPr>
        <p:spPr>
          <a:xfrm>
            <a:off x="4647938" y="684425"/>
            <a:ext cx="2983500" cy="339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Video output</a:t>
            </a:r>
            <a:endParaRPr sz="1800"/>
          </a:p>
        </p:txBody>
      </p:sp>
      <p:cxnSp>
        <p:nvCxnSpPr>
          <p:cNvPr id="141" name="Google Shape;141;g87aa69c171_0_33"/>
          <p:cNvCxnSpPr>
            <a:stCxn id="135" idx="3"/>
            <a:endCxn id="136" idx="1"/>
          </p:cNvCxnSpPr>
          <p:nvPr/>
        </p:nvCxnSpPr>
        <p:spPr>
          <a:xfrm>
            <a:off x="3572175" y="1655301"/>
            <a:ext cx="1079700" cy="0"/>
          </a:xfrm>
          <a:prstGeom prst="straightConnector1">
            <a:avLst/>
          </a:prstGeom>
          <a:noFill/>
          <a:ln cap="flat" cmpd="sng" w="38100">
            <a:solidFill>
              <a:schemeClr val="dk2"/>
            </a:solidFill>
            <a:prstDash val="solid"/>
            <a:round/>
            <a:headEnd len="med" w="med" type="none"/>
            <a:tailEnd len="med" w="med" type="triangle"/>
          </a:ln>
        </p:spPr>
      </p:cxnSp>
      <p:cxnSp>
        <p:nvCxnSpPr>
          <p:cNvPr id="142" name="Google Shape;142;g87aa69c171_0_33"/>
          <p:cNvCxnSpPr>
            <a:stCxn id="136" idx="0"/>
            <a:endCxn id="140" idx="2"/>
          </p:cNvCxnSpPr>
          <p:nvPr/>
        </p:nvCxnSpPr>
        <p:spPr>
          <a:xfrm rot="10800000">
            <a:off x="6139763" y="1023863"/>
            <a:ext cx="3900" cy="461700"/>
          </a:xfrm>
          <a:prstGeom prst="straightConnector1">
            <a:avLst/>
          </a:prstGeom>
          <a:noFill/>
          <a:ln cap="flat" cmpd="sng" w="38100">
            <a:solidFill>
              <a:schemeClr val="dk2"/>
            </a:solidFill>
            <a:prstDash val="solid"/>
            <a:round/>
            <a:headEnd len="med" w="med" type="none"/>
            <a:tailEnd len="med" w="med" type="triangle"/>
          </a:ln>
        </p:spPr>
      </p:cxnSp>
      <p:pic>
        <p:nvPicPr>
          <p:cNvPr id="143" name="Google Shape;143;g87aa69c171_0_33"/>
          <p:cNvPicPr preferRelativeResize="0"/>
          <p:nvPr/>
        </p:nvPicPr>
        <p:blipFill>
          <a:blip r:embed="rId3">
            <a:alphaModFix/>
          </a:blip>
          <a:stretch>
            <a:fillRect/>
          </a:stretch>
        </p:blipFill>
        <p:spPr>
          <a:xfrm>
            <a:off x="723138" y="2766069"/>
            <a:ext cx="2909574" cy="2182182"/>
          </a:xfrm>
          <a:prstGeom prst="rect">
            <a:avLst/>
          </a:prstGeom>
          <a:noFill/>
          <a:ln>
            <a:noFill/>
          </a:ln>
        </p:spPr>
      </p:pic>
      <p:pic>
        <p:nvPicPr>
          <p:cNvPr id="144" name="Google Shape;144;g87aa69c171_0_33"/>
          <p:cNvPicPr preferRelativeResize="0"/>
          <p:nvPr/>
        </p:nvPicPr>
        <p:blipFill>
          <a:blip r:embed="rId4">
            <a:alphaModFix/>
          </a:blip>
          <a:stretch>
            <a:fillRect/>
          </a:stretch>
        </p:blipFill>
        <p:spPr>
          <a:xfrm>
            <a:off x="4670511" y="2908250"/>
            <a:ext cx="2983501" cy="1987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5"/>
          <p:cNvSpPr txBox="1"/>
          <p:nvPr>
            <p:ph idx="1" type="body"/>
          </p:nvPr>
        </p:nvSpPr>
        <p:spPr>
          <a:xfrm>
            <a:off x="904875" y="777873"/>
            <a:ext cx="7726500" cy="4172700"/>
          </a:xfrm>
          <a:prstGeom prst="rect">
            <a:avLst/>
          </a:prstGeom>
          <a:noFill/>
          <a:ln>
            <a:noFill/>
          </a:ln>
        </p:spPr>
        <p:txBody>
          <a:bodyPr anchorCtr="0" anchor="t" bIns="45700" lIns="180000" spcFirstLastPara="1" rIns="91425" wrap="square" tIns="45700">
            <a:normAutofit/>
          </a:bodyPr>
          <a:lstStyle/>
          <a:p>
            <a:pPr indent="-331470" lvl="0" marL="457200" rtl="0" algn="l">
              <a:lnSpc>
                <a:spcPct val="90000"/>
              </a:lnSpc>
              <a:spcBef>
                <a:spcPts val="0"/>
              </a:spcBef>
              <a:spcAft>
                <a:spcPts val="0"/>
              </a:spcAft>
              <a:buClr>
                <a:srgbClr val="000000"/>
              </a:buClr>
              <a:buSzPts val="1620"/>
              <a:buChar char="●"/>
            </a:pPr>
            <a:r>
              <a:rPr lang="en">
                <a:solidFill>
                  <a:srgbClr val="000000"/>
                </a:solidFill>
              </a:rPr>
              <a:t>Segmentation for bounding box</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331470" lvl="0" marL="457200" rtl="0" algn="l">
              <a:lnSpc>
                <a:spcPct val="90000"/>
              </a:lnSpc>
              <a:spcBef>
                <a:spcPts val="0"/>
              </a:spcBef>
              <a:spcAft>
                <a:spcPts val="0"/>
              </a:spcAft>
              <a:buClr>
                <a:srgbClr val="000000"/>
              </a:buClr>
              <a:buSzPts val="1620"/>
              <a:buChar char="●"/>
            </a:pPr>
            <a:r>
              <a:rPr lang="en">
                <a:solidFill>
                  <a:srgbClr val="000000"/>
                </a:solidFill>
              </a:rPr>
              <a:t>Initial symbol detection</a:t>
            </a:r>
            <a:endParaRPr>
              <a:solidFill>
                <a:srgbClr val="000000"/>
              </a:solidFill>
            </a:endParaRPr>
          </a:p>
          <a:p>
            <a:pPr indent="-68579" lvl="0" marL="171450" rtl="0" algn="l">
              <a:lnSpc>
                <a:spcPct val="90000"/>
              </a:lnSpc>
              <a:spcBef>
                <a:spcPts val="0"/>
              </a:spcBef>
              <a:spcAft>
                <a:spcPts val="0"/>
              </a:spcAft>
              <a:buSzPts val="1620"/>
              <a:buNone/>
            </a:pPr>
            <a:r>
              <a:t/>
            </a:r>
            <a:endParaRPr>
              <a:solidFill>
                <a:srgbClr val="000000"/>
              </a:solidFill>
            </a:endParaRPr>
          </a:p>
        </p:txBody>
      </p:sp>
      <p:sp>
        <p:nvSpPr>
          <p:cNvPr id="150" name="Google Shape;150;p5"/>
          <p:cNvSpPr txBox="1"/>
          <p:nvPr>
            <p:ph type="title"/>
          </p:nvPr>
        </p:nvSpPr>
        <p:spPr>
          <a:xfrm>
            <a:off x="904875" y="131032"/>
            <a:ext cx="3667200" cy="1072800"/>
          </a:xfrm>
          <a:prstGeom prst="rect">
            <a:avLst/>
          </a:prstGeom>
          <a:noFill/>
          <a:ln>
            <a:noFill/>
          </a:ln>
        </p:spPr>
        <p:txBody>
          <a:bodyPr anchorCtr="0" anchor="t" bIns="46800" lIns="180000" spcFirstLastPara="1" rIns="72000" wrap="square" tIns="0">
            <a:normAutofit/>
          </a:bodyPr>
          <a:lstStyle/>
          <a:p>
            <a:pPr indent="0" lvl="0" marL="0" rtl="0" algn="l">
              <a:lnSpc>
                <a:spcPct val="90000"/>
              </a:lnSpc>
              <a:spcBef>
                <a:spcPts val="0"/>
              </a:spcBef>
              <a:spcAft>
                <a:spcPts val="0"/>
              </a:spcAft>
              <a:buClr>
                <a:schemeClr val="dk1"/>
              </a:buClr>
              <a:buSzPts val="3200"/>
              <a:buFont typeface="Libre Franklin"/>
              <a:buNone/>
            </a:pPr>
            <a:r>
              <a:rPr lang="en"/>
              <a:t>Initialization</a:t>
            </a:r>
            <a:endParaRPr/>
          </a:p>
        </p:txBody>
      </p:sp>
      <p:sp>
        <p:nvSpPr>
          <p:cNvPr id="151" name="Google Shape;151;p5"/>
          <p:cNvSpPr txBox="1"/>
          <p:nvPr>
            <p:ph idx="10" type="dt"/>
          </p:nvPr>
        </p:nvSpPr>
        <p:spPr>
          <a:xfrm rot="-5400000">
            <a:off x="-1221499" y="2778490"/>
            <a:ext cx="3341100" cy="911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IAPR 2020 Special project</a:t>
            </a:r>
            <a:endParaRPr/>
          </a:p>
          <a:p>
            <a:pPr indent="0" lvl="0" marL="0" rtl="0" algn="l">
              <a:spcBef>
                <a:spcPts val="0"/>
              </a:spcBef>
              <a:spcAft>
                <a:spcPts val="0"/>
              </a:spcAft>
              <a:buNone/>
            </a:pPr>
            <a:r>
              <a:t/>
            </a:r>
            <a:endParaRPr/>
          </a:p>
        </p:txBody>
      </p:sp>
      <p:sp>
        <p:nvSpPr>
          <p:cNvPr id="152" name="Google Shape;152;p5"/>
          <p:cNvSpPr txBox="1"/>
          <p:nvPr>
            <p:ph idx="11" type="ftr"/>
          </p:nvPr>
        </p:nvSpPr>
        <p:spPr>
          <a:xfrm rot="-5400000">
            <a:off x="7115938" y="1874075"/>
            <a:ext cx="3543300" cy="512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Team 36, Xiaoqi Ma, Qi YAN</a:t>
            </a:r>
            <a:endParaRPr/>
          </a:p>
        </p:txBody>
      </p:sp>
      <p:sp>
        <p:nvSpPr>
          <p:cNvPr id="153" name="Google Shape;153;p5"/>
          <p:cNvSpPr txBox="1"/>
          <p:nvPr>
            <p:ph idx="12" type="sldNum"/>
          </p:nvPr>
        </p:nvSpPr>
        <p:spPr>
          <a:xfrm>
            <a:off x="8631238" y="195263"/>
            <a:ext cx="512700" cy="163500"/>
          </a:xfrm>
          <a:prstGeom prst="rect">
            <a:avLst/>
          </a:prstGeom>
          <a:noFill/>
          <a:ln>
            <a:noFill/>
          </a:ln>
        </p:spPr>
        <p:txBody>
          <a:bodyPr anchorCtr="0" anchor="t" bIns="0" lIns="90000" spcFirstLastPara="1" rIns="9000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54" name="Google Shape;154;p5"/>
          <p:cNvPicPr preferRelativeResize="0"/>
          <p:nvPr/>
        </p:nvPicPr>
        <p:blipFill>
          <a:blip r:embed="rId3">
            <a:alphaModFix/>
          </a:blip>
          <a:stretch>
            <a:fillRect/>
          </a:stretch>
        </p:blipFill>
        <p:spPr>
          <a:xfrm>
            <a:off x="1589491" y="3247475"/>
            <a:ext cx="710850" cy="732400"/>
          </a:xfrm>
          <a:prstGeom prst="rect">
            <a:avLst/>
          </a:prstGeom>
          <a:noFill/>
          <a:ln>
            <a:noFill/>
          </a:ln>
        </p:spPr>
      </p:pic>
      <p:pic>
        <p:nvPicPr>
          <p:cNvPr id="155" name="Google Shape;155;p5"/>
          <p:cNvPicPr preferRelativeResize="0"/>
          <p:nvPr/>
        </p:nvPicPr>
        <p:blipFill>
          <a:blip r:embed="rId4">
            <a:alphaModFix/>
          </a:blip>
          <a:stretch>
            <a:fillRect/>
          </a:stretch>
        </p:blipFill>
        <p:spPr>
          <a:xfrm rot="5400000">
            <a:off x="2644961" y="3241262"/>
            <a:ext cx="784775" cy="692450"/>
          </a:xfrm>
          <a:prstGeom prst="rect">
            <a:avLst/>
          </a:prstGeom>
          <a:noFill/>
          <a:ln>
            <a:noFill/>
          </a:ln>
        </p:spPr>
      </p:pic>
      <p:pic>
        <p:nvPicPr>
          <p:cNvPr id="156" name="Google Shape;156;p5"/>
          <p:cNvPicPr preferRelativeResize="0"/>
          <p:nvPr/>
        </p:nvPicPr>
        <p:blipFill rotWithShape="1">
          <a:blip r:embed="rId5">
            <a:alphaModFix/>
          </a:blip>
          <a:srcRect b="8948" l="17193" r="40717" t="50004"/>
          <a:stretch/>
        </p:blipFill>
        <p:spPr>
          <a:xfrm>
            <a:off x="1589625" y="1203775"/>
            <a:ext cx="1870150" cy="136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g87aa69c171_0_2"/>
          <p:cNvSpPr txBox="1"/>
          <p:nvPr>
            <p:ph idx="1" type="body"/>
          </p:nvPr>
        </p:nvSpPr>
        <p:spPr>
          <a:xfrm>
            <a:off x="904875" y="777878"/>
            <a:ext cx="7726500" cy="4172400"/>
          </a:xfrm>
          <a:prstGeom prst="rect">
            <a:avLst/>
          </a:prstGeom>
          <a:noFill/>
          <a:ln>
            <a:noFill/>
          </a:ln>
        </p:spPr>
        <p:txBody>
          <a:bodyPr anchorCtr="0" anchor="t" bIns="45700" lIns="180000" spcFirstLastPara="1" rIns="91425" wrap="square" tIns="45700">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Tracking the robot</a:t>
            </a:r>
            <a:endParaRPr>
              <a:solidFill>
                <a:srgbClr val="000000"/>
              </a:solidFill>
            </a:endParaRPr>
          </a:p>
          <a:p>
            <a:pPr indent="0" lvl="0" marL="0" rtl="0" algn="l">
              <a:lnSpc>
                <a:spcPct val="100000"/>
              </a:lnSpc>
              <a:spcBef>
                <a:spcPts val="0"/>
              </a:spcBef>
              <a:spcAft>
                <a:spcPts val="0"/>
              </a:spcAft>
              <a:buNone/>
            </a:pPr>
            <a:r>
              <a:rPr lang="en">
                <a:solidFill>
                  <a:srgbClr val="000000"/>
                </a:solidFill>
              </a:rPr>
              <a:t>	Use red arrows for current position</a:t>
            </a:r>
            <a:endParaRPr>
              <a:solidFill>
                <a:srgbClr val="000000"/>
              </a:solidFill>
            </a:endParaRPr>
          </a:p>
          <a:p>
            <a:pPr indent="0" lvl="0" marL="0" rtl="0" algn="l">
              <a:lnSpc>
                <a:spcPct val="100000"/>
              </a:lnSpc>
              <a:spcBef>
                <a:spcPts val="0"/>
              </a:spcBef>
              <a:spcAft>
                <a:spcPts val="0"/>
              </a:spcAft>
              <a:buNone/>
            </a:pPr>
            <a:r>
              <a:rPr lang="en">
                <a:solidFill>
                  <a:srgbClr val="000000"/>
                </a:solidFill>
              </a:rPr>
              <a:t>	Build trajectory using linear segment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Detect the passed-over bounding box</a:t>
            </a:r>
            <a:endParaRPr>
              <a:solidFill>
                <a:srgbClr val="000000"/>
              </a:solidFill>
            </a:endParaRPr>
          </a:p>
          <a:p>
            <a:pPr indent="0" lvl="0" marL="457200" rtl="0" algn="l">
              <a:lnSpc>
                <a:spcPct val="100000"/>
              </a:lnSpc>
              <a:spcBef>
                <a:spcPts val="0"/>
              </a:spcBef>
              <a:spcAft>
                <a:spcPts val="0"/>
              </a:spcAft>
              <a:buNone/>
            </a:pPr>
            <a:r>
              <a:rPr lang="en">
                <a:solidFill>
                  <a:srgbClr val="000000"/>
                </a:solidFill>
              </a:rPr>
              <a:t>Detect by threshold related to bbox. distributions.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Symbol re-detection to satisfy equation constraints</a:t>
            </a:r>
            <a:endParaRPr>
              <a:solidFill>
                <a:srgbClr val="000000"/>
              </a:solidFill>
            </a:endParaRPr>
          </a:p>
          <a:p>
            <a:pPr indent="0" lvl="0" marL="0" rtl="0" algn="l">
              <a:lnSpc>
                <a:spcPct val="100000"/>
              </a:lnSpc>
              <a:spcBef>
                <a:spcPts val="0"/>
              </a:spcBef>
              <a:spcAft>
                <a:spcPts val="0"/>
              </a:spcAft>
              <a:buNone/>
            </a:pPr>
            <a:r>
              <a:rPr lang="en">
                <a:solidFill>
                  <a:srgbClr val="000000"/>
                </a:solidFill>
              </a:rPr>
              <a:t>	Equation constraints: first one is digit; last one is equal</a:t>
            </a:r>
            <a:endParaRPr>
              <a:solidFill>
                <a:srgbClr val="000000"/>
              </a:solidFill>
            </a:endParaRPr>
          </a:p>
          <a:p>
            <a:pPr indent="0" lvl="0" marL="0" rtl="0" algn="l">
              <a:lnSpc>
                <a:spcPct val="100000"/>
              </a:lnSpc>
              <a:spcBef>
                <a:spcPts val="0"/>
              </a:spcBef>
              <a:spcAft>
                <a:spcPts val="0"/>
              </a:spcAft>
              <a:buNone/>
            </a:pPr>
            <a:r>
              <a:rPr lang="en">
                <a:solidFill>
                  <a:srgbClr val="000000"/>
                </a:solidFill>
              </a:rPr>
              <a:t>	No two consecutive digits or operators</a:t>
            </a:r>
            <a:endParaRPr>
              <a:solidFill>
                <a:srgbClr val="000000"/>
              </a:solidFill>
            </a:endParaRPr>
          </a:p>
          <a:p>
            <a:pPr indent="-68579" lvl="0" marL="171450" rtl="0" algn="l">
              <a:spcBef>
                <a:spcPts val="0"/>
              </a:spcBef>
              <a:spcAft>
                <a:spcPts val="0"/>
              </a:spcAft>
              <a:buSzPts val="1620"/>
              <a:buNone/>
            </a:pPr>
            <a:r>
              <a:t/>
            </a:r>
            <a:endParaRPr/>
          </a:p>
          <a:p>
            <a:pPr indent="-68579" lvl="0" marL="171450" rtl="0" algn="l">
              <a:lnSpc>
                <a:spcPct val="90000"/>
              </a:lnSpc>
              <a:spcBef>
                <a:spcPts val="0"/>
              </a:spcBef>
              <a:spcAft>
                <a:spcPts val="0"/>
              </a:spcAft>
              <a:buSzPts val="1620"/>
              <a:buNone/>
            </a:pPr>
            <a:r>
              <a:t/>
            </a:r>
            <a:endParaRPr/>
          </a:p>
        </p:txBody>
      </p:sp>
      <p:sp>
        <p:nvSpPr>
          <p:cNvPr id="162" name="Google Shape;162;g87aa69c171_0_2"/>
          <p:cNvSpPr txBox="1"/>
          <p:nvPr>
            <p:ph type="title"/>
          </p:nvPr>
        </p:nvSpPr>
        <p:spPr>
          <a:xfrm>
            <a:off x="904875" y="131025"/>
            <a:ext cx="7131900" cy="1072800"/>
          </a:xfrm>
          <a:prstGeom prst="rect">
            <a:avLst/>
          </a:prstGeom>
          <a:noFill/>
          <a:ln>
            <a:noFill/>
          </a:ln>
        </p:spPr>
        <p:txBody>
          <a:bodyPr anchorCtr="0" anchor="t" bIns="46800" lIns="180000" spcFirstLastPara="1" rIns="72000" wrap="square" tIns="0">
            <a:noAutofit/>
          </a:bodyPr>
          <a:lstStyle/>
          <a:p>
            <a:pPr indent="0" lvl="0" marL="0" rtl="0" algn="l">
              <a:lnSpc>
                <a:spcPct val="90000"/>
              </a:lnSpc>
              <a:spcBef>
                <a:spcPts val="0"/>
              </a:spcBef>
              <a:spcAft>
                <a:spcPts val="0"/>
              </a:spcAft>
              <a:buClr>
                <a:schemeClr val="dk1"/>
              </a:buClr>
              <a:buSzPts val="3200"/>
              <a:buFont typeface="Libre Franklin"/>
              <a:buNone/>
            </a:pPr>
            <a:r>
              <a:rPr lang="en"/>
              <a:t>Tracking and update</a:t>
            </a:r>
            <a:endParaRPr/>
          </a:p>
        </p:txBody>
      </p:sp>
      <p:sp>
        <p:nvSpPr>
          <p:cNvPr id="163" name="Google Shape;163;g87aa69c171_0_2"/>
          <p:cNvSpPr txBox="1"/>
          <p:nvPr>
            <p:ph idx="10" type="dt"/>
          </p:nvPr>
        </p:nvSpPr>
        <p:spPr>
          <a:xfrm rot="-5400000">
            <a:off x="-1221499" y="2778490"/>
            <a:ext cx="3341100" cy="911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IAPR 2020 Special project</a:t>
            </a:r>
            <a:endParaRPr/>
          </a:p>
          <a:p>
            <a:pPr indent="0" lvl="0" marL="0" rtl="0" algn="l">
              <a:spcBef>
                <a:spcPts val="0"/>
              </a:spcBef>
              <a:spcAft>
                <a:spcPts val="0"/>
              </a:spcAft>
              <a:buNone/>
            </a:pPr>
            <a:r>
              <a:t/>
            </a:r>
            <a:endParaRPr/>
          </a:p>
        </p:txBody>
      </p:sp>
      <p:sp>
        <p:nvSpPr>
          <p:cNvPr id="164" name="Google Shape;164;g87aa69c171_0_2"/>
          <p:cNvSpPr txBox="1"/>
          <p:nvPr>
            <p:ph idx="11" type="ftr"/>
          </p:nvPr>
        </p:nvSpPr>
        <p:spPr>
          <a:xfrm rot="-5400000">
            <a:off x="7115938" y="1874075"/>
            <a:ext cx="3543300" cy="512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Team 36, Xiaoqi Ma, Qi YAN</a:t>
            </a:r>
            <a:endParaRPr/>
          </a:p>
        </p:txBody>
      </p:sp>
      <p:sp>
        <p:nvSpPr>
          <p:cNvPr id="165" name="Google Shape;165;g87aa69c171_0_2"/>
          <p:cNvSpPr txBox="1"/>
          <p:nvPr>
            <p:ph idx="12" type="sldNum"/>
          </p:nvPr>
        </p:nvSpPr>
        <p:spPr>
          <a:xfrm>
            <a:off x="8631238" y="195263"/>
            <a:ext cx="512700" cy="163500"/>
          </a:xfrm>
          <a:prstGeom prst="rect">
            <a:avLst/>
          </a:prstGeom>
          <a:noFill/>
          <a:ln>
            <a:noFill/>
          </a:ln>
        </p:spPr>
        <p:txBody>
          <a:bodyPr anchorCtr="0" anchor="t" bIns="0" lIns="90000" spcFirstLastPara="1" rIns="9000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87aa69c171_0_10"/>
          <p:cNvSpPr txBox="1"/>
          <p:nvPr>
            <p:ph idx="1" type="body"/>
          </p:nvPr>
        </p:nvSpPr>
        <p:spPr>
          <a:xfrm>
            <a:off x="904875" y="1563688"/>
            <a:ext cx="7726500" cy="3386700"/>
          </a:xfrm>
          <a:prstGeom prst="rect">
            <a:avLst/>
          </a:prstGeom>
          <a:noFill/>
          <a:ln>
            <a:noFill/>
          </a:ln>
        </p:spPr>
        <p:txBody>
          <a:bodyPr anchorCtr="0" anchor="t" bIns="45700" lIns="180000" spcFirstLastPara="1" rIns="91425" wrap="square" tIns="45700">
            <a:noAutofit/>
          </a:bodyPr>
          <a:lstStyle/>
          <a:p>
            <a:pPr indent="-331470" lvl="0" marL="457200" rtl="0" algn="l">
              <a:lnSpc>
                <a:spcPct val="90000"/>
              </a:lnSpc>
              <a:spcBef>
                <a:spcPts val="0"/>
              </a:spcBef>
              <a:spcAft>
                <a:spcPts val="0"/>
              </a:spcAft>
              <a:buClr>
                <a:srgbClr val="000000"/>
              </a:buClr>
              <a:buSzPts val="1620"/>
              <a:buChar char="●"/>
            </a:pPr>
            <a:r>
              <a:rPr lang="en">
                <a:solidFill>
                  <a:srgbClr val="000000"/>
                </a:solidFill>
              </a:rPr>
              <a:t>Because the lack of the test dataset, we do the robustness test in our model.Through adjusting the rotate angle, lightness and size of our model,we adjust relevant parameters to increase detect accuracy. </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331470" lvl="0" marL="457200" rtl="0" algn="l">
              <a:lnSpc>
                <a:spcPct val="90000"/>
              </a:lnSpc>
              <a:spcBef>
                <a:spcPts val="0"/>
              </a:spcBef>
              <a:spcAft>
                <a:spcPts val="0"/>
              </a:spcAft>
              <a:buClr>
                <a:srgbClr val="000000"/>
              </a:buClr>
              <a:buSzPts val="1620"/>
              <a:buChar char="●"/>
            </a:pPr>
            <a:r>
              <a:rPr lang="en">
                <a:solidFill>
                  <a:srgbClr val="000000"/>
                </a:solidFill>
              </a:rPr>
              <a:t>For the dataset which we used to train the convolutional neural network, we do data augmentation to increase robustness of our network.By the operation of shift,rotation,change of lightness of train data sets, we want to detect correctly in different situations.</a:t>
            </a:r>
            <a:endParaRPr>
              <a:solidFill>
                <a:srgbClr val="000000"/>
              </a:solidFill>
            </a:endParaRPr>
          </a:p>
          <a:p>
            <a:pPr indent="0" lvl="0" marL="0" rtl="0" algn="l">
              <a:lnSpc>
                <a:spcPct val="90000"/>
              </a:lnSpc>
              <a:spcBef>
                <a:spcPts val="0"/>
              </a:spcBef>
              <a:spcAft>
                <a:spcPts val="0"/>
              </a:spcAft>
              <a:buNone/>
            </a:pPr>
            <a:r>
              <a:t/>
            </a:r>
            <a:endParaRPr>
              <a:solidFill>
                <a:srgbClr val="000000"/>
              </a:solidFill>
            </a:endParaRPr>
          </a:p>
        </p:txBody>
      </p:sp>
      <p:sp>
        <p:nvSpPr>
          <p:cNvPr id="171" name="Google Shape;171;g87aa69c171_0_10"/>
          <p:cNvSpPr txBox="1"/>
          <p:nvPr>
            <p:ph type="title"/>
          </p:nvPr>
        </p:nvSpPr>
        <p:spPr>
          <a:xfrm>
            <a:off x="904875" y="131025"/>
            <a:ext cx="7726500" cy="1072800"/>
          </a:xfrm>
          <a:prstGeom prst="rect">
            <a:avLst/>
          </a:prstGeom>
          <a:noFill/>
          <a:ln>
            <a:noFill/>
          </a:ln>
        </p:spPr>
        <p:txBody>
          <a:bodyPr anchorCtr="0" anchor="t" bIns="46800" lIns="180000" spcFirstLastPara="1" rIns="72000" wrap="square" tIns="0">
            <a:noAutofit/>
          </a:bodyPr>
          <a:lstStyle/>
          <a:p>
            <a:pPr indent="0" lvl="0" marL="0" rtl="0" algn="l">
              <a:spcBef>
                <a:spcPts val="0"/>
              </a:spcBef>
              <a:spcAft>
                <a:spcPts val="0"/>
              </a:spcAft>
              <a:buClr>
                <a:schemeClr val="dk1"/>
              </a:buClr>
              <a:buSzPts val="3200"/>
              <a:buFont typeface="Libre Franklin"/>
              <a:buNone/>
            </a:pPr>
            <a:r>
              <a:rPr lang="en"/>
              <a:t>Robustness test</a:t>
            </a:r>
            <a:endParaRPr/>
          </a:p>
        </p:txBody>
      </p:sp>
      <p:sp>
        <p:nvSpPr>
          <p:cNvPr id="172" name="Google Shape;172;g87aa69c171_0_10"/>
          <p:cNvSpPr txBox="1"/>
          <p:nvPr>
            <p:ph idx="10" type="dt"/>
          </p:nvPr>
        </p:nvSpPr>
        <p:spPr>
          <a:xfrm rot="-5400000">
            <a:off x="-1221499" y="2778490"/>
            <a:ext cx="3341100" cy="911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IAPR 2020 Special project</a:t>
            </a:r>
            <a:endParaRPr/>
          </a:p>
          <a:p>
            <a:pPr indent="0" lvl="0" marL="0" rtl="0" algn="l">
              <a:spcBef>
                <a:spcPts val="0"/>
              </a:spcBef>
              <a:spcAft>
                <a:spcPts val="0"/>
              </a:spcAft>
              <a:buNone/>
            </a:pPr>
            <a:r>
              <a:t/>
            </a:r>
            <a:endParaRPr/>
          </a:p>
        </p:txBody>
      </p:sp>
      <p:sp>
        <p:nvSpPr>
          <p:cNvPr id="173" name="Google Shape;173;g87aa69c171_0_10"/>
          <p:cNvSpPr txBox="1"/>
          <p:nvPr>
            <p:ph idx="11" type="ftr"/>
          </p:nvPr>
        </p:nvSpPr>
        <p:spPr>
          <a:xfrm rot="-5400000">
            <a:off x="7115938" y="1874075"/>
            <a:ext cx="3543300" cy="512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Team 36, Xiaoqi Ma, Qi YAN</a:t>
            </a:r>
            <a:endParaRPr/>
          </a:p>
        </p:txBody>
      </p:sp>
      <p:sp>
        <p:nvSpPr>
          <p:cNvPr id="174" name="Google Shape;174;g87aa69c171_0_10"/>
          <p:cNvSpPr txBox="1"/>
          <p:nvPr>
            <p:ph idx="12" type="sldNum"/>
          </p:nvPr>
        </p:nvSpPr>
        <p:spPr>
          <a:xfrm>
            <a:off x="8631238" y="195263"/>
            <a:ext cx="512700" cy="163500"/>
          </a:xfrm>
          <a:prstGeom prst="rect">
            <a:avLst/>
          </a:prstGeom>
          <a:noFill/>
          <a:ln>
            <a:noFill/>
          </a:ln>
        </p:spPr>
        <p:txBody>
          <a:bodyPr anchorCtr="0" anchor="t" bIns="0" lIns="90000" spcFirstLastPara="1" rIns="9000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EPFL - New Colors 2019">
      <a:dk1>
        <a:srgbClr val="413C3A"/>
      </a:dk1>
      <a:lt1>
        <a:srgbClr val="FFFFFF"/>
      </a:lt1>
      <a:dk2>
        <a:srgbClr val="413C3A"/>
      </a:dk2>
      <a:lt2>
        <a:srgbClr val="CAC7C7"/>
      </a:lt2>
      <a:accent1>
        <a:srgbClr val="E30613"/>
      </a:accent1>
      <a:accent2>
        <a:srgbClr val="00A79F"/>
      </a:accent2>
      <a:accent3>
        <a:srgbClr val="413C3A"/>
      </a:accent3>
      <a:accent4>
        <a:srgbClr val="007480"/>
      </a:accent4>
      <a:accent5>
        <a:srgbClr val="F39869"/>
      </a:accent5>
      <a:accent6>
        <a:srgbClr val="B51F1F"/>
      </a:accent6>
      <a:hlink>
        <a:srgbClr val="ED6E9C"/>
      </a:hlink>
      <a:folHlink>
        <a:srgbClr val="4F8F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2019-04-02T06:24:35Z</dcterms:created>
  <dc:creator>Utilisateur Microsoft Office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0x0101001BFC127AB4946248A5685C1F92D54FFE</vt:lpwstr>
  </property>
</Properties>
</file>