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32" y="-26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139975"/>
            <a:ext cx="7560309" cy="8552180"/>
          </a:xfrm>
          <a:custGeom>
            <a:avLst/>
            <a:gdLst/>
            <a:ahLst/>
            <a:cxnLst/>
            <a:rect l="l" t="t" r="r" b="b"/>
            <a:pathLst>
              <a:path w="7560309" h="8552180">
                <a:moveTo>
                  <a:pt x="0" y="8552027"/>
                </a:moveTo>
                <a:lnTo>
                  <a:pt x="7559992" y="8552027"/>
                </a:lnTo>
                <a:lnTo>
                  <a:pt x="7559992" y="0"/>
                </a:lnTo>
                <a:lnTo>
                  <a:pt x="0" y="0"/>
                </a:lnTo>
                <a:lnTo>
                  <a:pt x="0" y="8552027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7560309" cy="2140585"/>
          </a:xfrm>
          <a:custGeom>
            <a:avLst/>
            <a:gdLst/>
            <a:ahLst/>
            <a:cxnLst/>
            <a:rect l="l" t="t" r="r" b="b"/>
            <a:pathLst>
              <a:path w="7560309" h="2140585">
                <a:moveTo>
                  <a:pt x="7559992" y="0"/>
                </a:moveTo>
                <a:lnTo>
                  <a:pt x="0" y="0"/>
                </a:lnTo>
                <a:lnTo>
                  <a:pt x="0" y="2139975"/>
                </a:lnTo>
                <a:lnTo>
                  <a:pt x="7559992" y="2139975"/>
                </a:lnTo>
                <a:lnTo>
                  <a:pt x="7559992" y="0"/>
                </a:lnTo>
                <a:close/>
              </a:path>
            </a:pathLst>
          </a:custGeom>
          <a:solidFill>
            <a:srgbClr val="3E7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40246"/>
            <a:ext cx="7560309" cy="2062480"/>
          </a:xfrm>
          <a:custGeom>
            <a:avLst/>
            <a:gdLst/>
            <a:ahLst/>
            <a:cxnLst/>
            <a:rect l="l" t="t" r="r" b="b"/>
            <a:pathLst>
              <a:path w="7560309" h="2062480">
                <a:moveTo>
                  <a:pt x="0" y="1792193"/>
                </a:moveTo>
                <a:lnTo>
                  <a:pt x="0" y="2062479"/>
                </a:lnTo>
                <a:lnTo>
                  <a:pt x="490453" y="2062479"/>
                </a:lnTo>
                <a:lnTo>
                  <a:pt x="0" y="1792193"/>
                </a:lnTo>
                <a:close/>
              </a:path>
              <a:path w="7560309" h="2062480">
                <a:moveTo>
                  <a:pt x="7559992" y="0"/>
                </a:moveTo>
                <a:lnTo>
                  <a:pt x="490453" y="2062479"/>
                </a:lnTo>
                <a:lnTo>
                  <a:pt x="2962929" y="2062479"/>
                </a:lnTo>
                <a:lnTo>
                  <a:pt x="3853912" y="1864450"/>
                </a:lnTo>
                <a:lnTo>
                  <a:pt x="75599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7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711" y="-2711"/>
            <a:ext cx="7565416" cy="145849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829004" y="7218587"/>
            <a:ext cx="158750" cy="158750"/>
            <a:chOff x="5829004" y="7218587"/>
            <a:chExt cx="158750" cy="1587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9004" y="7218587"/>
              <a:ext cx="158521" cy="1585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1431" y="7257389"/>
              <a:ext cx="86207" cy="8620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57439" y="4968878"/>
            <a:ext cx="7060565" cy="1689100"/>
            <a:chOff x="257439" y="4968878"/>
            <a:chExt cx="7060565" cy="1689100"/>
          </a:xfrm>
        </p:grpSpPr>
        <p:sp>
          <p:nvSpPr>
            <p:cNvPr id="7" name="object 7"/>
            <p:cNvSpPr/>
            <p:nvPr/>
          </p:nvSpPr>
          <p:spPr>
            <a:xfrm>
              <a:off x="257439" y="4968878"/>
              <a:ext cx="7060565" cy="1689100"/>
            </a:xfrm>
            <a:custGeom>
              <a:avLst/>
              <a:gdLst/>
              <a:ahLst/>
              <a:cxnLst/>
              <a:rect l="l" t="t" r="r" b="b"/>
              <a:pathLst>
                <a:path w="7060565" h="1689100">
                  <a:moveTo>
                    <a:pt x="6912635" y="0"/>
                  </a:moveTo>
                  <a:lnTo>
                    <a:pt x="152425" y="0"/>
                  </a:lnTo>
                  <a:lnTo>
                    <a:pt x="142443" y="241"/>
                  </a:lnTo>
                  <a:lnTo>
                    <a:pt x="98704" y="9690"/>
                  </a:lnTo>
                  <a:lnTo>
                    <a:pt x="59588" y="31432"/>
                  </a:lnTo>
                  <a:lnTo>
                    <a:pt x="28460" y="63588"/>
                  </a:lnTo>
                  <a:lnTo>
                    <a:pt x="8013" y="103390"/>
                  </a:lnTo>
                  <a:lnTo>
                    <a:pt x="241" y="142443"/>
                  </a:lnTo>
                  <a:lnTo>
                    <a:pt x="0" y="147421"/>
                  </a:lnTo>
                  <a:lnTo>
                    <a:pt x="0" y="1536382"/>
                  </a:lnTo>
                  <a:lnTo>
                    <a:pt x="5118" y="1575854"/>
                  </a:lnTo>
                  <a:lnTo>
                    <a:pt x="22910" y="1616913"/>
                  </a:lnTo>
                  <a:lnTo>
                    <a:pt x="51866" y="1651038"/>
                  </a:lnTo>
                  <a:lnTo>
                    <a:pt x="89484" y="1675295"/>
                  </a:lnTo>
                  <a:lnTo>
                    <a:pt x="127584" y="1686852"/>
                  </a:lnTo>
                  <a:lnTo>
                    <a:pt x="147421" y="1688807"/>
                  </a:lnTo>
                  <a:lnTo>
                    <a:pt x="6912635" y="1688807"/>
                  </a:lnTo>
                  <a:lnTo>
                    <a:pt x="6961365" y="1679105"/>
                  </a:lnTo>
                  <a:lnTo>
                    <a:pt x="7000481" y="1657375"/>
                  </a:lnTo>
                  <a:lnTo>
                    <a:pt x="7031608" y="1625206"/>
                  </a:lnTo>
                  <a:lnTo>
                    <a:pt x="7052056" y="1585404"/>
                  </a:lnTo>
                  <a:lnTo>
                    <a:pt x="7060069" y="1541373"/>
                  </a:lnTo>
                  <a:lnTo>
                    <a:pt x="7060069" y="147421"/>
                  </a:lnTo>
                  <a:lnTo>
                    <a:pt x="7052056" y="103390"/>
                  </a:lnTo>
                  <a:lnTo>
                    <a:pt x="7028637" y="59575"/>
                  </a:lnTo>
                  <a:lnTo>
                    <a:pt x="6996480" y="28460"/>
                  </a:lnTo>
                  <a:lnTo>
                    <a:pt x="6956666" y="8013"/>
                  </a:lnTo>
                  <a:lnTo>
                    <a:pt x="6912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4951" y="5493194"/>
              <a:ext cx="1591310" cy="683260"/>
            </a:xfrm>
            <a:custGeom>
              <a:avLst/>
              <a:gdLst/>
              <a:ahLst/>
              <a:cxnLst/>
              <a:rect l="l" t="t" r="r" b="b"/>
              <a:pathLst>
                <a:path w="1591310" h="683260">
                  <a:moveTo>
                    <a:pt x="1591259" y="0"/>
                  </a:moveTo>
                  <a:lnTo>
                    <a:pt x="0" y="0"/>
                  </a:lnTo>
                  <a:lnTo>
                    <a:pt x="0" y="682840"/>
                  </a:lnTo>
                  <a:lnTo>
                    <a:pt x="1591259" y="682840"/>
                  </a:lnTo>
                  <a:lnTo>
                    <a:pt x="1591259" y="0"/>
                  </a:lnTo>
                  <a:close/>
                </a:path>
              </a:pathLst>
            </a:custGeom>
            <a:solidFill>
              <a:srgbClr val="3E738D">
                <a:alpha val="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6647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2293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37035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79584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8229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6874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5520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8422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93164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35712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84357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3002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81648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8455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43196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85744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34390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83035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31680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05293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53938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02583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51229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99874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8003" y="5490243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823" y="5178720"/>
              <a:ext cx="134569" cy="13455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1952" y="5178720"/>
              <a:ext cx="134569" cy="13455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89713" y="6172987"/>
              <a:ext cx="6310630" cy="0"/>
            </a:xfrm>
            <a:custGeom>
              <a:avLst/>
              <a:gdLst/>
              <a:ahLst/>
              <a:cxnLst/>
              <a:rect l="l" t="t" r="r" b="b"/>
              <a:pathLst>
                <a:path w="6310630">
                  <a:moveTo>
                    <a:pt x="0" y="0"/>
                  </a:moveTo>
                  <a:lnTo>
                    <a:pt x="6310160" y="0"/>
                  </a:lnTo>
                </a:path>
              </a:pathLst>
            </a:custGeom>
            <a:ln w="24384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598" y="6084584"/>
              <a:ext cx="176809" cy="17680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1470" y="6084584"/>
              <a:ext cx="176809" cy="1768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5533" y="6084584"/>
              <a:ext cx="176809" cy="17680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16888" y="6084584"/>
              <a:ext cx="176809" cy="17680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8242" y="6084584"/>
              <a:ext cx="176809" cy="17680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8272" y="6115067"/>
              <a:ext cx="121945" cy="12193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6917" y="6115067"/>
              <a:ext cx="121945" cy="12193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15563" y="6115067"/>
              <a:ext cx="121945" cy="12193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64207" y="6115067"/>
              <a:ext cx="121945" cy="12193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61498" y="6115067"/>
              <a:ext cx="121945" cy="12193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12852" y="6115067"/>
              <a:ext cx="121945" cy="12193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23046" y="6115067"/>
              <a:ext cx="121945" cy="12193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4402" y="6115067"/>
              <a:ext cx="121945" cy="12193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71691" y="6115067"/>
              <a:ext cx="121945" cy="12193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20337" y="6115067"/>
              <a:ext cx="121945" cy="12193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68982" y="6115067"/>
              <a:ext cx="121945" cy="12193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17627" y="6115067"/>
              <a:ext cx="121945" cy="12193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4433" y="6115067"/>
              <a:ext cx="121945" cy="12193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21723" y="6115067"/>
              <a:ext cx="121945" cy="12193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73078" y="6115067"/>
              <a:ext cx="121945" cy="12193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19014" y="6115067"/>
              <a:ext cx="121945" cy="12193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70369" y="6115067"/>
              <a:ext cx="121945" cy="12193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67660" y="6115067"/>
              <a:ext cx="121945" cy="12193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14179" y="6084584"/>
              <a:ext cx="176809" cy="17680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2824" y="6084584"/>
              <a:ext cx="176809" cy="17680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50083" y="5572450"/>
              <a:ext cx="2896235" cy="122555"/>
            </a:xfrm>
            <a:custGeom>
              <a:avLst/>
              <a:gdLst/>
              <a:ahLst/>
              <a:cxnLst/>
              <a:rect l="l" t="t" r="r" b="b"/>
              <a:pathLst>
                <a:path w="2896235" h="122554">
                  <a:moveTo>
                    <a:pt x="2839008" y="0"/>
                  </a:moveTo>
                  <a:lnTo>
                    <a:pt x="56959" y="0"/>
                  </a:lnTo>
                  <a:lnTo>
                    <a:pt x="52997" y="393"/>
                  </a:lnTo>
                  <a:lnTo>
                    <a:pt x="15024" y="20688"/>
                  </a:lnTo>
                  <a:lnTo>
                    <a:pt x="0" y="56972"/>
                  </a:lnTo>
                  <a:lnTo>
                    <a:pt x="0" y="60972"/>
                  </a:lnTo>
                  <a:lnTo>
                    <a:pt x="0" y="64973"/>
                  </a:lnTo>
                  <a:lnTo>
                    <a:pt x="15024" y="101257"/>
                  </a:lnTo>
                  <a:lnTo>
                    <a:pt x="52997" y="121551"/>
                  </a:lnTo>
                  <a:lnTo>
                    <a:pt x="56959" y="121945"/>
                  </a:lnTo>
                  <a:lnTo>
                    <a:pt x="2839008" y="121945"/>
                  </a:lnTo>
                  <a:lnTo>
                    <a:pt x="2875280" y="106908"/>
                  </a:lnTo>
                  <a:lnTo>
                    <a:pt x="2895574" y="68935"/>
                  </a:lnTo>
                  <a:lnTo>
                    <a:pt x="2895968" y="64973"/>
                  </a:lnTo>
                  <a:lnTo>
                    <a:pt x="2895968" y="56972"/>
                  </a:lnTo>
                  <a:lnTo>
                    <a:pt x="2880944" y="20688"/>
                  </a:lnTo>
                  <a:lnTo>
                    <a:pt x="2842971" y="393"/>
                  </a:lnTo>
                  <a:lnTo>
                    <a:pt x="2839008" y="0"/>
                  </a:lnTo>
                  <a:close/>
                </a:path>
              </a:pathLst>
            </a:custGeom>
            <a:solidFill>
              <a:srgbClr val="F792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50083" y="5822416"/>
              <a:ext cx="4932680" cy="122555"/>
            </a:xfrm>
            <a:custGeom>
              <a:avLst/>
              <a:gdLst/>
              <a:ahLst/>
              <a:cxnLst/>
              <a:rect l="l" t="t" r="r" b="b"/>
              <a:pathLst>
                <a:path w="4932680" h="122554">
                  <a:moveTo>
                    <a:pt x="4875326" y="0"/>
                  </a:moveTo>
                  <a:lnTo>
                    <a:pt x="56959" y="0"/>
                  </a:lnTo>
                  <a:lnTo>
                    <a:pt x="52997" y="393"/>
                  </a:lnTo>
                  <a:lnTo>
                    <a:pt x="15024" y="20688"/>
                  </a:lnTo>
                  <a:lnTo>
                    <a:pt x="0" y="56972"/>
                  </a:lnTo>
                  <a:lnTo>
                    <a:pt x="0" y="60972"/>
                  </a:lnTo>
                  <a:lnTo>
                    <a:pt x="0" y="64973"/>
                  </a:lnTo>
                  <a:lnTo>
                    <a:pt x="15024" y="101257"/>
                  </a:lnTo>
                  <a:lnTo>
                    <a:pt x="52997" y="121551"/>
                  </a:lnTo>
                  <a:lnTo>
                    <a:pt x="56959" y="121945"/>
                  </a:lnTo>
                  <a:lnTo>
                    <a:pt x="4875326" y="121945"/>
                  </a:lnTo>
                  <a:lnTo>
                    <a:pt x="4911598" y="106908"/>
                  </a:lnTo>
                  <a:lnTo>
                    <a:pt x="4931905" y="68935"/>
                  </a:lnTo>
                  <a:lnTo>
                    <a:pt x="4932286" y="64973"/>
                  </a:lnTo>
                  <a:lnTo>
                    <a:pt x="4932286" y="56972"/>
                  </a:lnTo>
                  <a:lnTo>
                    <a:pt x="4917262" y="20688"/>
                  </a:lnTo>
                  <a:lnTo>
                    <a:pt x="4879289" y="393"/>
                  </a:lnTo>
                  <a:lnTo>
                    <a:pt x="4875326" y="0"/>
                  </a:lnTo>
                  <a:close/>
                </a:path>
              </a:pathLst>
            </a:custGeom>
            <a:solidFill>
              <a:srgbClr val="6CC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56858" y="5529771"/>
              <a:ext cx="2195195" cy="122555"/>
            </a:xfrm>
            <a:custGeom>
              <a:avLst/>
              <a:gdLst/>
              <a:ahLst/>
              <a:cxnLst/>
              <a:rect l="l" t="t" r="r" b="b"/>
              <a:pathLst>
                <a:path w="2195195" h="122554">
                  <a:moveTo>
                    <a:pt x="2137879" y="0"/>
                  </a:moveTo>
                  <a:lnTo>
                    <a:pt x="56959" y="0"/>
                  </a:lnTo>
                  <a:lnTo>
                    <a:pt x="52997" y="393"/>
                  </a:lnTo>
                  <a:lnTo>
                    <a:pt x="15024" y="20688"/>
                  </a:lnTo>
                  <a:lnTo>
                    <a:pt x="0" y="56972"/>
                  </a:lnTo>
                  <a:lnTo>
                    <a:pt x="0" y="60972"/>
                  </a:lnTo>
                  <a:lnTo>
                    <a:pt x="0" y="64973"/>
                  </a:lnTo>
                  <a:lnTo>
                    <a:pt x="15024" y="101257"/>
                  </a:lnTo>
                  <a:lnTo>
                    <a:pt x="52997" y="121551"/>
                  </a:lnTo>
                  <a:lnTo>
                    <a:pt x="56959" y="121945"/>
                  </a:lnTo>
                  <a:lnTo>
                    <a:pt x="2137879" y="121945"/>
                  </a:lnTo>
                  <a:lnTo>
                    <a:pt x="2174151" y="106908"/>
                  </a:lnTo>
                  <a:lnTo>
                    <a:pt x="2194445" y="68935"/>
                  </a:lnTo>
                  <a:lnTo>
                    <a:pt x="2194839" y="64973"/>
                  </a:lnTo>
                  <a:lnTo>
                    <a:pt x="2194839" y="56972"/>
                  </a:lnTo>
                  <a:lnTo>
                    <a:pt x="2179815" y="20688"/>
                  </a:lnTo>
                  <a:lnTo>
                    <a:pt x="2141842" y="393"/>
                  </a:lnTo>
                  <a:lnTo>
                    <a:pt x="2137879" y="0"/>
                  </a:lnTo>
                  <a:close/>
                </a:path>
              </a:pathLst>
            </a:custGeom>
            <a:solidFill>
              <a:srgbClr val="F792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251994" y="2164357"/>
            <a:ext cx="3414395" cy="2347595"/>
          </a:xfrm>
          <a:custGeom>
            <a:avLst/>
            <a:gdLst/>
            <a:ahLst/>
            <a:cxnLst/>
            <a:rect l="l" t="t" r="r" b="b"/>
            <a:pathLst>
              <a:path w="3414395" h="2347595">
                <a:moveTo>
                  <a:pt x="3266770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9690" y="98704"/>
                </a:lnTo>
                <a:lnTo>
                  <a:pt x="241" y="142443"/>
                </a:lnTo>
                <a:lnTo>
                  <a:pt x="0" y="147421"/>
                </a:lnTo>
                <a:lnTo>
                  <a:pt x="0" y="2194839"/>
                </a:lnTo>
                <a:lnTo>
                  <a:pt x="5118" y="2234311"/>
                </a:lnTo>
                <a:lnTo>
                  <a:pt x="22910" y="2275370"/>
                </a:lnTo>
                <a:lnTo>
                  <a:pt x="51866" y="2309495"/>
                </a:lnTo>
                <a:lnTo>
                  <a:pt x="89484" y="2333752"/>
                </a:lnTo>
                <a:lnTo>
                  <a:pt x="127584" y="2345309"/>
                </a:lnTo>
                <a:lnTo>
                  <a:pt x="147421" y="2347264"/>
                </a:lnTo>
                <a:lnTo>
                  <a:pt x="3266770" y="2347264"/>
                </a:lnTo>
                <a:lnTo>
                  <a:pt x="3310801" y="2339251"/>
                </a:lnTo>
                <a:lnTo>
                  <a:pt x="3354603" y="2315832"/>
                </a:lnTo>
                <a:lnTo>
                  <a:pt x="3385731" y="2283663"/>
                </a:lnTo>
                <a:lnTo>
                  <a:pt x="3406178" y="2243861"/>
                </a:lnTo>
                <a:lnTo>
                  <a:pt x="3413950" y="2204808"/>
                </a:lnTo>
                <a:lnTo>
                  <a:pt x="3414191" y="2199830"/>
                </a:lnTo>
                <a:lnTo>
                  <a:pt x="3414191" y="152425"/>
                </a:lnTo>
                <a:lnTo>
                  <a:pt x="3409073" y="112953"/>
                </a:lnTo>
                <a:lnTo>
                  <a:pt x="3393846" y="76161"/>
                </a:lnTo>
                <a:lnTo>
                  <a:pt x="3362325" y="37769"/>
                </a:lnTo>
                <a:lnTo>
                  <a:pt x="3324720" y="13512"/>
                </a:lnTo>
                <a:lnTo>
                  <a:pt x="3281679" y="1219"/>
                </a:lnTo>
                <a:lnTo>
                  <a:pt x="3266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7439" y="7078361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7439" y="8846426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74277" y="7078361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74277" y="8846426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85019" y="7078361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85019" y="8846426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01858" y="7078361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01858" y="8846426"/>
            <a:ext cx="1616075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03309" y="2164357"/>
            <a:ext cx="3414395" cy="2347595"/>
          </a:xfrm>
          <a:custGeom>
            <a:avLst/>
            <a:gdLst/>
            <a:ahLst/>
            <a:cxnLst/>
            <a:rect l="l" t="t" r="r" b="b"/>
            <a:pathLst>
              <a:path w="3414395" h="2347595">
                <a:moveTo>
                  <a:pt x="3266770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9690" y="98704"/>
                </a:lnTo>
                <a:lnTo>
                  <a:pt x="241" y="142443"/>
                </a:lnTo>
                <a:lnTo>
                  <a:pt x="0" y="147421"/>
                </a:lnTo>
                <a:lnTo>
                  <a:pt x="0" y="2194839"/>
                </a:lnTo>
                <a:lnTo>
                  <a:pt x="5118" y="2234311"/>
                </a:lnTo>
                <a:lnTo>
                  <a:pt x="22910" y="2275370"/>
                </a:lnTo>
                <a:lnTo>
                  <a:pt x="51866" y="2309495"/>
                </a:lnTo>
                <a:lnTo>
                  <a:pt x="89484" y="2333752"/>
                </a:lnTo>
                <a:lnTo>
                  <a:pt x="127584" y="2345309"/>
                </a:lnTo>
                <a:lnTo>
                  <a:pt x="147421" y="2347264"/>
                </a:lnTo>
                <a:lnTo>
                  <a:pt x="3266770" y="2347264"/>
                </a:lnTo>
                <a:lnTo>
                  <a:pt x="3310801" y="2339251"/>
                </a:lnTo>
                <a:lnTo>
                  <a:pt x="3354603" y="2315832"/>
                </a:lnTo>
                <a:lnTo>
                  <a:pt x="3385731" y="2283663"/>
                </a:lnTo>
                <a:lnTo>
                  <a:pt x="3406178" y="2243861"/>
                </a:lnTo>
                <a:lnTo>
                  <a:pt x="3413950" y="2204808"/>
                </a:lnTo>
                <a:lnTo>
                  <a:pt x="3414191" y="2199830"/>
                </a:lnTo>
                <a:lnTo>
                  <a:pt x="3414191" y="152425"/>
                </a:lnTo>
                <a:lnTo>
                  <a:pt x="3409073" y="112953"/>
                </a:lnTo>
                <a:lnTo>
                  <a:pt x="3393846" y="76161"/>
                </a:lnTo>
                <a:lnTo>
                  <a:pt x="3362325" y="37769"/>
                </a:lnTo>
                <a:lnTo>
                  <a:pt x="3324720" y="13512"/>
                </a:lnTo>
                <a:lnTo>
                  <a:pt x="3281679" y="1219"/>
                </a:lnTo>
                <a:lnTo>
                  <a:pt x="3266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5" name="object 7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76923" y="2713063"/>
            <a:ext cx="1030351" cy="1597355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092308" y="2682583"/>
            <a:ext cx="1127899" cy="1652231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5482374" y="2731360"/>
            <a:ext cx="1658620" cy="1585595"/>
            <a:chOff x="5482374" y="2731360"/>
            <a:chExt cx="1658620" cy="1585595"/>
          </a:xfrm>
        </p:grpSpPr>
        <p:sp>
          <p:nvSpPr>
            <p:cNvPr id="78" name="object 78"/>
            <p:cNvSpPr/>
            <p:nvPr/>
          </p:nvSpPr>
          <p:spPr>
            <a:xfrm>
              <a:off x="5482374" y="2731360"/>
              <a:ext cx="1658620" cy="1585595"/>
            </a:xfrm>
            <a:custGeom>
              <a:avLst/>
              <a:gdLst/>
              <a:ahLst/>
              <a:cxnLst/>
              <a:rect l="l" t="t" r="r" b="b"/>
              <a:pathLst>
                <a:path w="1658620" h="1585595">
                  <a:moveTo>
                    <a:pt x="1589963" y="0"/>
                  </a:moveTo>
                  <a:lnTo>
                    <a:pt x="68351" y="0"/>
                  </a:lnTo>
                  <a:lnTo>
                    <a:pt x="63601" y="469"/>
                  </a:lnTo>
                  <a:lnTo>
                    <a:pt x="24828" y="18034"/>
                  </a:lnTo>
                  <a:lnTo>
                    <a:pt x="2336" y="54178"/>
                  </a:lnTo>
                  <a:lnTo>
                    <a:pt x="0" y="68351"/>
                  </a:lnTo>
                  <a:lnTo>
                    <a:pt x="0" y="1511998"/>
                  </a:lnTo>
                  <a:lnTo>
                    <a:pt x="0" y="1516799"/>
                  </a:lnTo>
                  <a:lnTo>
                    <a:pt x="14998" y="1556639"/>
                  </a:lnTo>
                  <a:lnTo>
                    <a:pt x="49606" y="1581429"/>
                  </a:lnTo>
                  <a:lnTo>
                    <a:pt x="68351" y="1585163"/>
                  </a:lnTo>
                  <a:lnTo>
                    <a:pt x="1589963" y="1585163"/>
                  </a:lnTo>
                  <a:lnTo>
                    <a:pt x="1629803" y="1570164"/>
                  </a:lnTo>
                  <a:lnTo>
                    <a:pt x="1654594" y="1535557"/>
                  </a:lnTo>
                  <a:lnTo>
                    <a:pt x="1658327" y="1516799"/>
                  </a:lnTo>
                  <a:lnTo>
                    <a:pt x="1658327" y="68351"/>
                  </a:lnTo>
                  <a:lnTo>
                    <a:pt x="1643329" y="28524"/>
                  </a:lnTo>
                  <a:lnTo>
                    <a:pt x="1608721" y="3733"/>
                  </a:lnTo>
                  <a:lnTo>
                    <a:pt x="1594726" y="469"/>
                  </a:lnTo>
                  <a:lnTo>
                    <a:pt x="1589963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65274" y="3706841"/>
              <a:ext cx="158521" cy="15852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65274" y="3408101"/>
              <a:ext cx="158521" cy="15852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65274" y="3103260"/>
              <a:ext cx="158521" cy="158521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6688215" y="7476245"/>
            <a:ext cx="483870" cy="485140"/>
            <a:chOff x="6688215" y="7476245"/>
            <a:chExt cx="483870" cy="485140"/>
          </a:xfrm>
        </p:grpSpPr>
        <p:sp>
          <p:nvSpPr>
            <p:cNvPr id="83" name="object 83"/>
            <p:cNvSpPr/>
            <p:nvPr/>
          </p:nvSpPr>
          <p:spPr>
            <a:xfrm>
              <a:off x="6730893" y="7518924"/>
              <a:ext cx="200025" cy="399415"/>
            </a:xfrm>
            <a:custGeom>
              <a:avLst/>
              <a:gdLst/>
              <a:ahLst/>
              <a:cxnLst/>
              <a:rect l="l" t="t" r="r" b="b"/>
              <a:pathLst>
                <a:path w="200025" h="399415">
                  <a:moveTo>
                    <a:pt x="199593" y="399186"/>
                  </a:moveTo>
                  <a:lnTo>
                    <a:pt x="153827" y="393915"/>
                  </a:lnTo>
                  <a:lnTo>
                    <a:pt x="111815" y="378900"/>
                  </a:lnTo>
                  <a:lnTo>
                    <a:pt x="74756" y="355339"/>
                  </a:lnTo>
                  <a:lnTo>
                    <a:pt x="43847" y="324430"/>
                  </a:lnTo>
                  <a:lnTo>
                    <a:pt x="20286" y="287370"/>
                  </a:lnTo>
                  <a:lnTo>
                    <a:pt x="5271" y="245359"/>
                  </a:lnTo>
                  <a:lnTo>
                    <a:pt x="0" y="199593"/>
                  </a:lnTo>
                  <a:lnTo>
                    <a:pt x="5271" y="153827"/>
                  </a:lnTo>
                  <a:lnTo>
                    <a:pt x="20286" y="111815"/>
                  </a:lnTo>
                  <a:lnTo>
                    <a:pt x="43847" y="74756"/>
                  </a:lnTo>
                  <a:lnTo>
                    <a:pt x="74756" y="43847"/>
                  </a:lnTo>
                  <a:lnTo>
                    <a:pt x="111815" y="20286"/>
                  </a:lnTo>
                  <a:lnTo>
                    <a:pt x="153827" y="5271"/>
                  </a:lnTo>
                  <a:lnTo>
                    <a:pt x="199593" y="0"/>
                  </a:lnTo>
                </a:path>
              </a:pathLst>
            </a:custGeom>
            <a:ln w="85356">
              <a:solidFill>
                <a:srgbClr val="40A8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86818" y="7675840"/>
              <a:ext cx="284958" cy="28494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6926842" y="754021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0" y="0"/>
                  </a:moveTo>
                  <a:lnTo>
                    <a:pt x="48109" y="6464"/>
                  </a:lnTo>
                  <a:lnTo>
                    <a:pt x="91337" y="24708"/>
                  </a:lnTo>
                  <a:lnTo>
                    <a:pt x="127962" y="53005"/>
                  </a:lnTo>
                  <a:lnTo>
                    <a:pt x="156257" y="89630"/>
                  </a:lnTo>
                  <a:lnTo>
                    <a:pt x="174498" y="132857"/>
                  </a:lnTo>
                  <a:lnTo>
                    <a:pt x="180962" y="180962"/>
                  </a:lnTo>
                </a:path>
              </a:pathLst>
            </a:custGeom>
            <a:ln w="121932">
              <a:solidFill>
                <a:srgbClr val="0614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4846989" y="7476245"/>
            <a:ext cx="483870" cy="485140"/>
            <a:chOff x="4846989" y="7476245"/>
            <a:chExt cx="483870" cy="485140"/>
          </a:xfrm>
        </p:grpSpPr>
        <p:sp>
          <p:nvSpPr>
            <p:cNvPr id="87" name="object 87"/>
            <p:cNvSpPr/>
            <p:nvPr/>
          </p:nvSpPr>
          <p:spPr>
            <a:xfrm>
              <a:off x="4889667" y="7518924"/>
              <a:ext cx="200025" cy="399415"/>
            </a:xfrm>
            <a:custGeom>
              <a:avLst/>
              <a:gdLst/>
              <a:ahLst/>
              <a:cxnLst/>
              <a:rect l="l" t="t" r="r" b="b"/>
              <a:pathLst>
                <a:path w="200025" h="399415">
                  <a:moveTo>
                    <a:pt x="199593" y="399186"/>
                  </a:moveTo>
                  <a:lnTo>
                    <a:pt x="153827" y="393915"/>
                  </a:lnTo>
                  <a:lnTo>
                    <a:pt x="111815" y="378900"/>
                  </a:lnTo>
                  <a:lnTo>
                    <a:pt x="74756" y="355339"/>
                  </a:lnTo>
                  <a:lnTo>
                    <a:pt x="43847" y="324430"/>
                  </a:lnTo>
                  <a:lnTo>
                    <a:pt x="20286" y="287370"/>
                  </a:lnTo>
                  <a:lnTo>
                    <a:pt x="5271" y="245359"/>
                  </a:lnTo>
                  <a:lnTo>
                    <a:pt x="0" y="199593"/>
                  </a:lnTo>
                  <a:lnTo>
                    <a:pt x="5271" y="153827"/>
                  </a:lnTo>
                  <a:lnTo>
                    <a:pt x="20286" y="111815"/>
                  </a:lnTo>
                  <a:lnTo>
                    <a:pt x="43847" y="74756"/>
                  </a:lnTo>
                  <a:lnTo>
                    <a:pt x="74756" y="43847"/>
                  </a:lnTo>
                  <a:lnTo>
                    <a:pt x="111815" y="20286"/>
                  </a:lnTo>
                  <a:lnTo>
                    <a:pt x="153827" y="5271"/>
                  </a:lnTo>
                  <a:lnTo>
                    <a:pt x="199593" y="0"/>
                  </a:lnTo>
                </a:path>
              </a:pathLst>
            </a:custGeom>
            <a:ln w="85356">
              <a:solidFill>
                <a:srgbClr val="39AB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45593" y="7675840"/>
              <a:ext cx="284957" cy="284944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085616" y="754021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0" y="0"/>
                  </a:moveTo>
                  <a:lnTo>
                    <a:pt x="48109" y="6464"/>
                  </a:lnTo>
                  <a:lnTo>
                    <a:pt x="91337" y="24708"/>
                  </a:lnTo>
                  <a:lnTo>
                    <a:pt x="127962" y="53005"/>
                  </a:lnTo>
                  <a:lnTo>
                    <a:pt x="156257" y="89630"/>
                  </a:lnTo>
                  <a:lnTo>
                    <a:pt x="174498" y="132857"/>
                  </a:lnTo>
                  <a:lnTo>
                    <a:pt x="180962" y="180962"/>
                  </a:lnTo>
                </a:path>
              </a:pathLst>
            </a:custGeom>
            <a:ln w="121932">
              <a:solidFill>
                <a:srgbClr val="96D2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1179221" y="9226020"/>
            <a:ext cx="483870" cy="485140"/>
            <a:chOff x="1179221" y="9226020"/>
            <a:chExt cx="483870" cy="485140"/>
          </a:xfrm>
        </p:grpSpPr>
        <p:sp>
          <p:nvSpPr>
            <p:cNvPr id="91" name="object 91"/>
            <p:cNvSpPr/>
            <p:nvPr/>
          </p:nvSpPr>
          <p:spPr>
            <a:xfrm>
              <a:off x="1221899" y="9268698"/>
              <a:ext cx="200025" cy="399415"/>
            </a:xfrm>
            <a:custGeom>
              <a:avLst/>
              <a:gdLst/>
              <a:ahLst/>
              <a:cxnLst/>
              <a:rect l="l" t="t" r="r" b="b"/>
              <a:pathLst>
                <a:path w="200025" h="399415">
                  <a:moveTo>
                    <a:pt x="199593" y="399186"/>
                  </a:moveTo>
                  <a:lnTo>
                    <a:pt x="153827" y="393915"/>
                  </a:lnTo>
                  <a:lnTo>
                    <a:pt x="111815" y="378900"/>
                  </a:lnTo>
                  <a:lnTo>
                    <a:pt x="74756" y="355339"/>
                  </a:lnTo>
                  <a:lnTo>
                    <a:pt x="43847" y="324430"/>
                  </a:lnTo>
                  <a:lnTo>
                    <a:pt x="20286" y="287370"/>
                  </a:lnTo>
                  <a:lnTo>
                    <a:pt x="5271" y="245359"/>
                  </a:lnTo>
                  <a:lnTo>
                    <a:pt x="0" y="199593"/>
                  </a:lnTo>
                  <a:lnTo>
                    <a:pt x="5271" y="153827"/>
                  </a:lnTo>
                  <a:lnTo>
                    <a:pt x="20286" y="111815"/>
                  </a:lnTo>
                  <a:lnTo>
                    <a:pt x="43847" y="74756"/>
                  </a:lnTo>
                  <a:lnTo>
                    <a:pt x="74756" y="43847"/>
                  </a:lnTo>
                  <a:lnTo>
                    <a:pt x="111815" y="20286"/>
                  </a:lnTo>
                  <a:lnTo>
                    <a:pt x="153827" y="5271"/>
                  </a:lnTo>
                  <a:lnTo>
                    <a:pt x="199593" y="0"/>
                  </a:lnTo>
                </a:path>
              </a:pathLst>
            </a:custGeom>
            <a:ln w="85356">
              <a:solidFill>
                <a:srgbClr val="F792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77829" y="9425615"/>
              <a:ext cx="284956" cy="28494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1417852" y="9289989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0" y="0"/>
                  </a:moveTo>
                  <a:lnTo>
                    <a:pt x="48109" y="6464"/>
                  </a:lnTo>
                  <a:lnTo>
                    <a:pt x="91337" y="24708"/>
                  </a:lnTo>
                  <a:lnTo>
                    <a:pt x="127962" y="53005"/>
                  </a:lnTo>
                  <a:lnTo>
                    <a:pt x="156257" y="89630"/>
                  </a:lnTo>
                  <a:lnTo>
                    <a:pt x="174498" y="132857"/>
                  </a:lnTo>
                  <a:lnTo>
                    <a:pt x="180962" y="180962"/>
                  </a:lnTo>
                </a:path>
              </a:pathLst>
            </a:custGeom>
            <a:ln w="121932">
              <a:solidFill>
                <a:srgbClr val="F858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4" name="object 9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862586" y="7257389"/>
            <a:ext cx="86207" cy="86207"/>
          </a:xfrm>
          <a:prstGeom prst="rect">
            <a:avLst/>
          </a:prstGeom>
        </p:spPr>
      </p:pic>
      <p:sp>
        <p:nvSpPr>
          <p:cNvPr id="95" name="object 95"/>
          <p:cNvSpPr/>
          <p:nvPr/>
        </p:nvSpPr>
        <p:spPr>
          <a:xfrm>
            <a:off x="4092304" y="9035427"/>
            <a:ext cx="45085" cy="89535"/>
          </a:xfrm>
          <a:custGeom>
            <a:avLst/>
            <a:gdLst/>
            <a:ahLst/>
            <a:cxnLst/>
            <a:rect l="l" t="t" r="r" b="b"/>
            <a:pathLst>
              <a:path w="45085" h="89534">
                <a:moveTo>
                  <a:pt x="41567" y="4444"/>
                </a:moveTo>
                <a:lnTo>
                  <a:pt x="2997" y="4444"/>
                </a:lnTo>
                <a:lnTo>
                  <a:pt x="0" y="7442"/>
                </a:lnTo>
                <a:lnTo>
                  <a:pt x="0" y="86105"/>
                </a:lnTo>
                <a:lnTo>
                  <a:pt x="2997" y="89103"/>
                </a:lnTo>
                <a:lnTo>
                  <a:pt x="41567" y="89103"/>
                </a:lnTo>
                <a:lnTo>
                  <a:pt x="44551" y="86105"/>
                </a:lnTo>
                <a:lnTo>
                  <a:pt x="44551" y="80187"/>
                </a:lnTo>
                <a:lnTo>
                  <a:pt x="8915" y="80187"/>
                </a:lnTo>
                <a:lnTo>
                  <a:pt x="8915" y="13360"/>
                </a:lnTo>
                <a:lnTo>
                  <a:pt x="17830" y="13360"/>
                </a:lnTo>
                <a:lnTo>
                  <a:pt x="17830" y="8902"/>
                </a:lnTo>
                <a:lnTo>
                  <a:pt x="44551" y="8902"/>
                </a:lnTo>
                <a:lnTo>
                  <a:pt x="44551" y="7442"/>
                </a:lnTo>
                <a:lnTo>
                  <a:pt x="41567" y="4444"/>
                </a:lnTo>
                <a:close/>
              </a:path>
              <a:path w="45085" h="89534">
                <a:moveTo>
                  <a:pt x="44551" y="8902"/>
                </a:moveTo>
                <a:lnTo>
                  <a:pt x="26733" y="8902"/>
                </a:lnTo>
                <a:lnTo>
                  <a:pt x="26733" y="13360"/>
                </a:lnTo>
                <a:lnTo>
                  <a:pt x="35648" y="13360"/>
                </a:lnTo>
                <a:lnTo>
                  <a:pt x="35648" y="80187"/>
                </a:lnTo>
                <a:lnTo>
                  <a:pt x="44551" y="80187"/>
                </a:lnTo>
                <a:lnTo>
                  <a:pt x="44551" y="8902"/>
                </a:lnTo>
                <a:close/>
              </a:path>
              <a:path w="45085" h="89534">
                <a:moveTo>
                  <a:pt x="31191" y="44538"/>
                </a:moveTo>
                <a:lnTo>
                  <a:pt x="13373" y="44538"/>
                </a:lnTo>
                <a:lnTo>
                  <a:pt x="13373" y="75730"/>
                </a:lnTo>
                <a:lnTo>
                  <a:pt x="31191" y="75730"/>
                </a:lnTo>
                <a:lnTo>
                  <a:pt x="31191" y="44538"/>
                </a:lnTo>
                <a:close/>
              </a:path>
              <a:path w="45085" h="89534">
                <a:moveTo>
                  <a:pt x="34150" y="0"/>
                </a:moveTo>
                <a:lnTo>
                  <a:pt x="10413" y="0"/>
                </a:lnTo>
                <a:lnTo>
                  <a:pt x="8915" y="1485"/>
                </a:lnTo>
                <a:lnTo>
                  <a:pt x="8915" y="4444"/>
                </a:lnTo>
                <a:lnTo>
                  <a:pt x="35648" y="4444"/>
                </a:lnTo>
                <a:lnTo>
                  <a:pt x="35648" y="1485"/>
                </a:lnTo>
                <a:lnTo>
                  <a:pt x="34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6" name="object 9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701329" y="3137787"/>
            <a:ext cx="86410" cy="86423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706074" y="3448488"/>
            <a:ext cx="71500" cy="79260"/>
          </a:xfrm>
          <a:prstGeom prst="rect">
            <a:avLst/>
          </a:prstGeom>
        </p:spPr>
      </p:pic>
      <p:sp>
        <p:nvSpPr>
          <p:cNvPr id="98" name="object 98"/>
          <p:cNvSpPr/>
          <p:nvPr/>
        </p:nvSpPr>
        <p:spPr>
          <a:xfrm>
            <a:off x="5701862" y="3755618"/>
            <a:ext cx="92075" cy="55244"/>
          </a:xfrm>
          <a:custGeom>
            <a:avLst/>
            <a:gdLst/>
            <a:ahLst/>
            <a:cxnLst/>
            <a:rect l="l" t="t" r="r" b="b"/>
            <a:pathLst>
              <a:path w="92075" h="55245">
                <a:moveTo>
                  <a:pt x="8115" y="0"/>
                </a:moveTo>
                <a:lnTo>
                  <a:pt x="1016" y="0"/>
                </a:lnTo>
                <a:lnTo>
                  <a:pt x="0" y="1015"/>
                </a:lnTo>
                <a:lnTo>
                  <a:pt x="0" y="53847"/>
                </a:lnTo>
                <a:lnTo>
                  <a:pt x="1016" y="54863"/>
                </a:lnTo>
                <a:lnTo>
                  <a:pt x="8115" y="54863"/>
                </a:lnTo>
                <a:lnTo>
                  <a:pt x="9144" y="53847"/>
                </a:lnTo>
                <a:lnTo>
                  <a:pt x="9144" y="45719"/>
                </a:lnTo>
                <a:lnTo>
                  <a:pt x="91452" y="45719"/>
                </a:lnTo>
                <a:lnTo>
                  <a:pt x="91452" y="32003"/>
                </a:lnTo>
                <a:lnTo>
                  <a:pt x="9144" y="32003"/>
                </a:lnTo>
                <a:lnTo>
                  <a:pt x="9144" y="1015"/>
                </a:lnTo>
                <a:lnTo>
                  <a:pt x="8115" y="0"/>
                </a:lnTo>
                <a:close/>
              </a:path>
              <a:path w="92075" h="55245">
                <a:moveTo>
                  <a:pt x="91452" y="45719"/>
                </a:moveTo>
                <a:lnTo>
                  <a:pt x="82308" y="45719"/>
                </a:lnTo>
                <a:lnTo>
                  <a:pt x="82308" y="53847"/>
                </a:lnTo>
                <a:lnTo>
                  <a:pt x="83324" y="54863"/>
                </a:lnTo>
                <a:lnTo>
                  <a:pt x="90424" y="54863"/>
                </a:lnTo>
                <a:lnTo>
                  <a:pt x="91452" y="53847"/>
                </a:lnTo>
                <a:lnTo>
                  <a:pt x="91452" y="45719"/>
                </a:lnTo>
                <a:close/>
              </a:path>
              <a:path w="92075" h="55245">
                <a:moveTo>
                  <a:pt x="84277" y="9143"/>
                </a:moveTo>
                <a:lnTo>
                  <a:pt x="42176" y="9143"/>
                </a:lnTo>
                <a:lnTo>
                  <a:pt x="41148" y="10159"/>
                </a:lnTo>
                <a:lnTo>
                  <a:pt x="41148" y="32003"/>
                </a:lnTo>
                <a:lnTo>
                  <a:pt x="91452" y="32003"/>
                </a:lnTo>
                <a:lnTo>
                  <a:pt x="91452" y="16306"/>
                </a:lnTo>
                <a:lnTo>
                  <a:pt x="84277" y="9143"/>
                </a:lnTo>
                <a:close/>
              </a:path>
              <a:path w="92075" h="55245">
                <a:moveTo>
                  <a:pt x="31445" y="4571"/>
                </a:moveTo>
                <a:lnTo>
                  <a:pt x="18846" y="4571"/>
                </a:lnTo>
                <a:lnTo>
                  <a:pt x="13716" y="9702"/>
                </a:lnTo>
                <a:lnTo>
                  <a:pt x="13716" y="22301"/>
                </a:lnTo>
                <a:lnTo>
                  <a:pt x="18846" y="27431"/>
                </a:lnTo>
                <a:lnTo>
                  <a:pt x="31445" y="27431"/>
                </a:lnTo>
                <a:lnTo>
                  <a:pt x="36576" y="22301"/>
                </a:lnTo>
                <a:lnTo>
                  <a:pt x="36576" y="9702"/>
                </a:lnTo>
                <a:lnTo>
                  <a:pt x="31445" y="45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35584" y="262601"/>
            <a:ext cx="770255" cy="110489"/>
          </a:xfrm>
          <a:custGeom>
            <a:avLst/>
            <a:gdLst/>
            <a:ahLst/>
            <a:cxnLst/>
            <a:rect l="l" t="t" r="r" b="b"/>
            <a:pathLst>
              <a:path w="770254" h="110489">
                <a:moveTo>
                  <a:pt x="196253" y="2019"/>
                </a:moveTo>
                <a:lnTo>
                  <a:pt x="184645" y="2019"/>
                </a:lnTo>
                <a:lnTo>
                  <a:pt x="181254" y="4178"/>
                </a:lnTo>
                <a:lnTo>
                  <a:pt x="180022" y="6718"/>
                </a:lnTo>
                <a:lnTo>
                  <a:pt x="133456" y="103873"/>
                </a:lnTo>
                <a:lnTo>
                  <a:pt x="132232" y="106286"/>
                </a:lnTo>
                <a:lnTo>
                  <a:pt x="133667" y="108178"/>
                </a:lnTo>
                <a:lnTo>
                  <a:pt x="151523" y="108178"/>
                </a:lnTo>
                <a:lnTo>
                  <a:pt x="153479" y="106210"/>
                </a:lnTo>
                <a:lnTo>
                  <a:pt x="154666" y="103733"/>
                </a:lnTo>
                <a:lnTo>
                  <a:pt x="158305" y="96367"/>
                </a:lnTo>
                <a:lnTo>
                  <a:pt x="159423" y="93891"/>
                </a:lnTo>
                <a:lnTo>
                  <a:pt x="161442" y="93040"/>
                </a:lnTo>
                <a:lnTo>
                  <a:pt x="245028" y="93040"/>
                </a:lnTo>
                <a:lnTo>
                  <a:pt x="237368" y="78054"/>
                </a:lnTo>
                <a:lnTo>
                  <a:pt x="168744" y="78054"/>
                </a:lnTo>
                <a:lnTo>
                  <a:pt x="167373" y="75895"/>
                </a:lnTo>
                <a:lnTo>
                  <a:pt x="186931" y="34099"/>
                </a:lnTo>
                <a:lnTo>
                  <a:pt x="188175" y="31495"/>
                </a:lnTo>
                <a:lnTo>
                  <a:pt x="213601" y="31495"/>
                </a:lnTo>
                <a:lnTo>
                  <a:pt x="200952" y="6718"/>
                </a:lnTo>
                <a:lnTo>
                  <a:pt x="199643" y="4114"/>
                </a:lnTo>
                <a:lnTo>
                  <a:pt x="196253" y="2019"/>
                </a:lnTo>
                <a:close/>
              </a:path>
              <a:path w="770254" h="110489">
                <a:moveTo>
                  <a:pt x="245028" y="93040"/>
                </a:moveTo>
                <a:lnTo>
                  <a:pt x="217258" y="93040"/>
                </a:lnTo>
                <a:lnTo>
                  <a:pt x="219138" y="93573"/>
                </a:lnTo>
                <a:lnTo>
                  <a:pt x="219989" y="95326"/>
                </a:lnTo>
                <a:lnTo>
                  <a:pt x="220573" y="96431"/>
                </a:lnTo>
                <a:lnTo>
                  <a:pt x="223126" y="101066"/>
                </a:lnTo>
                <a:lnTo>
                  <a:pt x="225602" y="106083"/>
                </a:lnTo>
                <a:lnTo>
                  <a:pt x="227749" y="108102"/>
                </a:lnTo>
                <a:lnTo>
                  <a:pt x="250304" y="108102"/>
                </a:lnTo>
                <a:lnTo>
                  <a:pt x="251612" y="105892"/>
                </a:lnTo>
                <a:lnTo>
                  <a:pt x="245028" y="93040"/>
                </a:lnTo>
                <a:close/>
              </a:path>
              <a:path w="770254" h="110489">
                <a:moveTo>
                  <a:pt x="213601" y="31495"/>
                </a:moveTo>
                <a:lnTo>
                  <a:pt x="190131" y="31495"/>
                </a:lnTo>
                <a:lnTo>
                  <a:pt x="210273" y="75895"/>
                </a:lnTo>
                <a:lnTo>
                  <a:pt x="208902" y="78054"/>
                </a:lnTo>
                <a:lnTo>
                  <a:pt x="237368" y="78054"/>
                </a:lnTo>
                <a:lnTo>
                  <a:pt x="213601" y="31495"/>
                </a:lnTo>
                <a:close/>
              </a:path>
              <a:path w="770254" h="110489">
                <a:moveTo>
                  <a:pt x="581139" y="2019"/>
                </a:moveTo>
                <a:lnTo>
                  <a:pt x="562241" y="2019"/>
                </a:lnTo>
                <a:lnTo>
                  <a:pt x="559892" y="3784"/>
                </a:lnTo>
                <a:lnTo>
                  <a:pt x="559892" y="106349"/>
                </a:lnTo>
                <a:lnTo>
                  <a:pt x="562241" y="108102"/>
                </a:lnTo>
                <a:lnTo>
                  <a:pt x="580694" y="108102"/>
                </a:lnTo>
                <a:lnTo>
                  <a:pt x="582949" y="106349"/>
                </a:lnTo>
                <a:lnTo>
                  <a:pt x="583031" y="4368"/>
                </a:lnTo>
                <a:lnTo>
                  <a:pt x="581139" y="2019"/>
                </a:lnTo>
                <a:close/>
              </a:path>
              <a:path w="770254" h="110489">
                <a:moveTo>
                  <a:pt x="328091" y="1892"/>
                </a:moveTo>
                <a:lnTo>
                  <a:pt x="269608" y="1892"/>
                </a:lnTo>
                <a:lnTo>
                  <a:pt x="267258" y="4241"/>
                </a:lnTo>
                <a:lnTo>
                  <a:pt x="267258" y="106146"/>
                </a:lnTo>
                <a:lnTo>
                  <a:pt x="269608" y="107975"/>
                </a:lnTo>
                <a:lnTo>
                  <a:pt x="287807" y="107975"/>
                </a:lnTo>
                <a:lnTo>
                  <a:pt x="290144" y="106146"/>
                </a:lnTo>
                <a:lnTo>
                  <a:pt x="290207" y="65011"/>
                </a:lnTo>
                <a:lnTo>
                  <a:pt x="345748" y="64884"/>
                </a:lnTo>
                <a:lnTo>
                  <a:pt x="346481" y="62788"/>
                </a:lnTo>
                <a:lnTo>
                  <a:pt x="360171" y="58686"/>
                </a:lnTo>
                <a:lnTo>
                  <a:pt x="365455" y="53924"/>
                </a:lnTo>
                <a:lnTo>
                  <a:pt x="370667" y="49288"/>
                </a:lnTo>
                <a:lnTo>
                  <a:pt x="292620" y="49288"/>
                </a:lnTo>
                <a:lnTo>
                  <a:pt x="290283" y="46951"/>
                </a:lnTo>
                <a:lnTo>
                  <a:pt x="290283" y="21716"/>
                </a:lnTo>
                <a:lnTo>
                  <a:pt x="292620" y="19367"/>
                </a:lnTo>
                <a:lnTo>
                  <a:pt x="370545" y="19367"/>
                </a:lnTo>
                <a:lnTo>
                  <a:pt x="368261" y="14871"/>
                </a:lnTo>
                <a:lnTo>
                  <a:pt x="332790" y="2019"/>
                </a:lnTo>
                <a:lnTo>
                  <a:pt x="328091" y="1892"/>
                </a:lnTo>
                <a:close/>
              </a:path>
              <a:path w="770254" h="110489">
                <a:moveTo>
                  <a:pt x="345748" y="64884"/>
                </a:moveTo>
                <a:lnTo>
                  <a:pt x="316750" y="64884"/>
                </a:lnTo>
                <a:lnTo>
                  <a:pt x="320471" y="66840"/>
                </a:lnTo>
                <a:lnTo>
                  <a:pt x="322160" y="69176"/>
                </a:lnTo>
                <a:lnTo>
                  <a:pt x="346748" y="103733"/>
                </a:lnTo>
                <a:lnTo>
                  <a:pt x="349021" y="106806"/>
                </a:lnTo>
                <a:lnTo>
                  <a:pt x="351180" y="107975"/>
                </a:lnTo>
                <a:lnTo>
                  <a:pt x="373214" y="107975"/>
                </a:lnTo>
                <a:lnTo>
                  <a:pt x="373672" y="105244"/>
                </a:lnTo>
                <a:lnTo>
                  <a:pt x="368272" y="97702"/>
                </a:lnTo>
                <a:lnTo>
                  <a:pt x="345566" y="65404"/>
                </a:lnTo>
                <a:lnTo>
                  <a:pt x="345748" y="64884"/>
                </a:lnTo>
                <a:close/>
              </a:path>
              <a:path w="770254" h="110489">
                <a:moveTo>
                  <a:pt x="370545" y="19367"/>
                </a:moveTo>
                <a:lnTo>
                  <a:pt x="322808" y="19367"/>
                </a:lnTo>
                <a:lnTo>
                  <a:pt x="330377" y="19557"/>
                </a:lnTo>
                <a:lnTo>
                  <a:pt x="334035" y="19697"/>
                </a:lnTo>
                <a:lnTo>
                  <a:pt x="337223" y="20472"/>
                </a:lnTo>
                <a:lnTo>
                  <a:pt x="340486" y="21196"/>
                </a:lnTo>
                <a:lnTo>
                  <a:pt x="343026" y="22237"/>
                </a:lnTo>
                <a:lnTo>
                  <a:pt x="346811" y="24968"/>
                </a:lnTo>
                <a:lnTo>
                  <a:pt x="348183" y="26542"/>
                </a:lnTo>
                <a:lnTo>
                  <a:pt x="349745" y="30187"/>
                </a:lnTo>
                <a:lnTo>
                  <a:pt x="350202" y="32143"/>
                </a:lnTo>
                <a:lnTo>
                  <a:pt x="350202" y="36512"/>
                </a:lnTo>
                <a:lnTo>
                  <a:pt x="349808" y="38531"/>
                </a:lnTo>
                <a:lnTo>
                  <a:pt x="348957" y="40360"/>
                </a:lnTo>
                <a:lnTo>
                  <a:pt x="348183" y="42189"/>
                </a:lnTo>
                <a:lnTo>
                  <a:pt x="322808" y="49288"/>
                </a:lnTo>
                <a:lnTo>
                  <a:pt x="370667" y="49288"/>
                </a:lnTo>
                <a:lnTo>
                  <a:pt x="370786" y="49098"/>
                </a:lnTo>
                <a:lnTo>
                  <a:pt x="373341" y="42379"/>
                </a:lnTo>
                <a:lnTo>
                  <a:pt x="373341" y="27711"/>
                </a:lnTo>
                <a:lnTo>
                  <a:pt x="372300" y="22821"/>
                </a:lnTo>
                <a:lnTo>
                  <a:pt x="370545" y="19367"/>
                </a:lnTo>
                <a:close/>
              </a:path>
              <a:path w="770254" h="110489">
                <a:moveTo>
                  <a:pt x="640346" y="2082"/>
                </a:moveTo>
                <a:lnTo>
                  <a:pt x="621182" y="2082"/>
                </a:lnTo>
                <a:lnTo>
                  <a:pt x="619731" y="3911"/>
                </a:lnTo>
                <a:lnTo>
                  <a:pt x="619620" y="106349"/>
                </a:lnTo>
                <a:lnTo>
                  <a:pt x="621499" y="108242"/>
                </a:lnTo>
                <a:lnTo>
                  <a:pt x="638848" y="108242"/>
                </a:lnTo>
                <a:lnTo>
                  <a:pt x="640867" y="106667"/>
                </a:lnTo>
                <a:lnTo>
                  <a:pt x="640930" y="36321"/>
                </a:lnTo>
                <a:lnTo>
                  <a:pt x="642569" y="35661"/>
                </a:lnTo>
                <a:lnTo>
                  <a:pt x="674022" y="35661"/>
                </a:lnTo>
                <a:lnTo>
                  <a:pt x="643280" y="3784"/>
                </a:lnTo>
                <a:lnTo>
                  <a:pt x="640346" y="2082"/>
                </a:lnTo>
                <a:close/>
              </a:path>
              <a:path w="770254" h="110489">
                <a:moveTo>
                  <a:pt x="674022" y="35661"/>
                </a:moveTo>
                <a:lnTo>
                  <a:pt x="642569" y="35661"/>
                </a:lnTo>
                <a:lnTo>
                  <a:pt x="708875" y="104520"/>
                </a:lnTo>
                <a:lnTo>
                  <a:pt x="710895" y="106540"/>
                </a:lnTo>
                <a:lnTo>
                  <a:pt x="713371" y="108242"/>
                </a:lnTo>
                <a:lnTo>
                  <a:pt x="729411" y="108242"/>
                </a:lnTo>
                <a:lnTo>
                  <a:pt x="731761" y="105892"/>
                </a:lnTo>
                <a:lnTo>
                  <a:pt x="731761" y="71793"/>
                </a:lnTo>
                <a:lnTo>
                  <a:pt x="708939" y="71793"/>
                </a:lnTo>
                <a:lnTo>
                  <a:pt x="706920" y="69773"/>
                </a:lnTo>
                <a:lnTo>
                  <a:pt x="674022" y="35661"/>
                </a:lnTo>
                <a:close/>
              </a:path>
              <a:path w="770254" h="110489">
                <a:moveTo>
                  <a:pt x="729411" y="2019"/>
                </a:moveTo>
                <a:lnTo>
                  <a:pt x="712914" y="2019"/>
                </a:lnTo>
                <a:lnTo>
                  <a:pt x="710564" y="3911"/>
                </a:lnTo>
                <a:lnTo>
                  <a:pt x="710564" y="71132"/>
                </a:lnTo>
                <a:lnTo>
                  <a:pt x="708939" y="71793"/>
                </a:lnTo>
                <a:lnTo>
                  <a:pt x="731761" y="71793"/>
                </a:lnTo>
                <a:lnTo>
                  <a:pt x="731761" y="4368"/>
                </a:lnTo>
                <a:lnTo>
                  <a:pt x="729411" y="2019"/>
                </a:lnTo>
                <a:close/>
              </a:path>
              <a:path w="770254" h="110489">
                <a:moveTo>
                  <a:pt x="425373" y="2019"/>
                </a:moveTo>
                <a:lnTo>
                  <a:pt x="402488" y="2019"/>
                </a:lnTo>
                <a:lnTo>
                  <a:pt x="400138" y="4368"/>
                </a:lnTo>
                <a:lnTo>
                  <a:pt x="400138" y="106210"/>
                </a:lnTo>
                <a:lnTo>
                  <a:pt x="402031" y="108178"/>
                </a:lnTo>
                <a:lnTo>
                  <a:pt x="418401" y="108178"/>
                </a:lnTo>
                <a:lnTo>
                  <a:pt x="420484" y="106349"/>
                </a:lnTo>
                <a:lnTo>
                  <a:pt x="420579" y="42557"/>
                </a:lnTo>
                <a:lnTo>
                  <a:pt x="420623" y="33705"/>
                </a:lnTo>
                <a:lnTo>
                  <a:pt x="443987" y="33705"/>
                </a:lnTo>
                <a:lnTo>
                  <a:pt x="429285" y="6718"/>
                </a:lnTo>
                <a:lnTo>
                  <a:pt x="427989" y="4178"/>
                </a:lnTo>
                <a:lnTo>
                  <a:pt x="425373" y="2019"/>
                </a:lnTo>
                <a:close/>
              </a:path>
              <a:path w="770254" h="110489">
                <a:moveTo>
                  <a:pt x="524217" y="33845"/>
                </a:moveTo>
                <a:lnTo>
                  <a:pt x="502183" y="33845"/>
                </a:lnTo>
                <a:lnTo>
                  <a:pt x="502246" y="106349"/>
                </a:lnTo>
                <a:lnTo>
                  <a:pt x="504469" y="108102"/>
                </a:lnTo>
                <a:lnTo>
                  <a:pt x="521881" y="108102"/>
                </a:lnTo>
                <a:lnTo>
                  <a:pt x="524217" y="106667"/>
                </a:lnTo>
                <a:lnTo>
                  <a:pt x="524217" y="33845"/>
                </a:lnTo>
                <a:close/>
              </a:path>
              <a:path w="770254" h="110489">
                <a:moveTo>
                  <a:pt x="443987" y="33705"/>
                </a:moveTo>
                <a:lnTo>
                  <a:pt x="420623" y="33705"/>
                </a:lnTo>
                <a:lnTo>
                  <a:pt x="426555" y="44617"/>
                </a:lnTo>
                <a:lnTo>
                  <a:pt x="459612" y="106083"/>
                </a:lnTo>
                <a:lnTo>
                  <a:pt x="462927" y="106083"/>
                </a:lnTo>
                <a:lnTo>
                  <a:pt x="485463" y="64554"/>
                </a:lnTo>
                <a:lnTo>
                  <a:pt x="463130" y="64554"/>
                </a:lnTo>
                <a:lnTo>
                  <a:pt x="460781" y="64490"/>
                </a:lnTo>
                <a:lnTo>
                  <a:pt x="459409" y="62014"/>
                </a:lnTo>
                <a:lnTo>
                  <a:pt x="443987" y="33705"/>
                </a:lnTo>
                <a:close/>
              </a:path>
              <a:path w="770254" h="110489">
                <a:moveTo>
                  <a:pt x="521881" y="2019"/>
                </a:moveTo>
                <a:lnTo>
                  <a:pt x="499376" y="2019"/>
                </a:lnTo>
                <a:lnTo>
                  <a:pt x="496963" y="4038"/>
                </a:lnTo>
                <a:lnTo>
                  <a:pt x="464502" y="62014"/>
                </a:lnTo>
                <a:lnTo>
                  <a:pt x="463130" y="64554"/>
                </a:lnTo>
                <a:lnTo>
                  <a:pt x="485463" y="64554"/>
                </a:lnTo>
                <a:lnTo>
                  <a:pt x="501555" y="34934"/>
                </a:lnTo>
                <a:lnTo>
                  <a:pt x="502183" y="33845"/>
                </a:lnTo>
                <a:lnTo>
                  <a:pt x="524217" y="33845"/>
                </a:lnTo>
                <a:lnTo>
                  <a:pt x="524217" y="4368"/>
                </a:lnTo>
                <a:lnTo>
                  <a:pt x="521881" y="2019"/>
                </a:lnTo>
                <a:close/>
              </a:path>
              <a:path w="770254" h="110489">
                <a:moveTo>
                  <a:pt x="63703" y="0"/>
                </a:moveTo>
                <a:lnTo>
                  <a:pt x="27619" y="7773"/>
                </a:lnTo>
                <a:lnTo>
                  <a:pt x="8624" y="25358"/>
                </a:lnTo>
                <a:lnTo>
                  <a:pt x="1243" y="44005"/>
                </a:lnTo>
                <a:lnTo>
                  <a:pt x="0" y="54965"/>
                </a:lnTo>
                <a:lnTo>
                  <a:pt x="8448" y="85343"/>
                </a:lnTo>
                <a:lnTo>
                  <a:pt x="27833" y="101628"/>
                </a:lnTo>
                <a:lnTo>
                  <a:pt x="49211" y="108193"/>
                </a:lnTo>
                <a:lnTo>
                  <a:pt x="63639" y="109410"/>
                </a:lnTo>
                <a:lnTo>
                  <a:pt x="86325" y="107918"/>
                </a:lnTo>
                <a:lnTo>
                  <a:pt x="119189" y="95719"/>
                </a:lnTo>
                <a:lnTo>
                  <a:pt x="119189" y="91982"/>
                </a:lnTo>
                <a:lnTo>
                  <a:pt x="66868" y="91982"/>
                </a:lnTo>
                <a:lnTo>
                  <a:pt x="52489" y="90500"/>
                </a:lnTo>
                <a:lnTo>
                  <a:pt x="36669" y="83241"/>
                </a:lnTo>
                <a:lnTo>
                  <a:pt x="27993" y="73005"/>
                </a:lnTo>
                <a:lnTo>
                  <a:pt x="24342" y="62732"/>
                </a:lnTo>
                <a:lnTo>
                  <a:pt x="23596" y="55359"/>
                </a:lnTo>
                <a:lnTo>
                  <a:pt x="24377" y="47752"/>
                </a:lnTo>
                <a:lnTo>
                  <a:pt x="28563" y="36206"/>
                </a:lnTo>
                <a:lnTo>
                  <a:pt x="38925" y="25171"/>
                </a:lnTo>
                <a:lnTo>
                  <a:pt x="58229" y="19100"/>
                </a:lnTo>
                <a:lnTo>
                  <a:pt x="113614" y="19100"/>
                </a:lnTo>
                <a:lnTo>
                  <a:pt x="115468" y="15392"/>
                </a:lnTo>
                <a:lnTo>
                  <a:pt x="83400" y="1581"/>
                </a:lnTo>
                <a:lnTo>
                  <a:pt x="63703" y="0"/>
                </a:lnTo>
                <a:close/>
              </a:path>
              <a:path w="770254" h="110489">
                <a:moveTo>
                  <a:pt x="116509" y="49225"/>
                </a:moveTo>
                <a:lnTo>
                  <a:pt x="65658" y="49225"/>
                </a:lnTo>
                <a:lnTo>
                  <a:pt x="63499" y="51904"/>
                </a:lnTo>
                <a:lnTo>
                  <a:pt x="63499" y="62268"/>
                </a:lnTo>
                <a:lnTo>
                  <a:pt x="65658" y="64947"/>
                </a:lnTo>
                <a:lnTo>
                  <a:pt x="97015" y="64947"/>
                </a:lnTo>
                <a:lnTo>
                  <a:pt x="99047" y="66967"/>
                </a:lnTo>
                <a:lnTo>
                  <a:pt x="99047" y="86131"/>
                </a:lnTo>
                <a:lnTo>
                  <a:pt x="92254" y="88321"/>
                </a:lnTo>
                <a:lnTo>
                  <a:pt x="80825" y="90763"/>
                </a:lnTo>
                <a:lnTo>
                  <a:pt x="66868" y="91982"/>
                </a:lnTo>
                <a:lnTo>
                  <a:pt x="119189" y="91982"/>
                </a:lnTo>
                <a:lnTo>
                  <a:pt x="119189" y="51904"/>
                </a:lnTo>
                <a:lnTo>
                  <a:pt x="116509" y="49225"/>
                </a:lnTo>
                <a:close/>
              </a:path>
              <a:path w="770254" h="110489">
                <a:moveTo>
                  <a:pt x="113614" y="19100"/>
                </a:moveTo>
                <a:lnTo>
                  <a:pt x="58229" y="19100"/>
                </a:lnTo>
                <a:lnTo>
                  <a:pt x="76384" y="19469"/>
                </a:lnTo>
                <a:lnTo>
                  <a:pt x="90349" y="22505"/>
                </a:lnTo>
                <a:lnTo>
                  <a:pt x="99354" y="25992"/>
                </a:lnTo>
                <a:lnTo>
                  <a:pt x="105752" y="29336"/>
                </a:lnTo>
                <a:lnTo>
                  <a:pt x="109016" y="28168"/>
                </a:lnTo>
                <a:lnTo>
                  <a:pt x="110782" y="24841"/>
                </a:lnTo>
                <a:lnTo>
                  <a:pt x="113614" y="19100"/>
                </a:lnTo>
                <a:close/>
              </a:path>
              <a:path w="770254" h="110489">
                <a:moveTo>
                  <a:pt x="764298" y="86067"/>
                </a:moveTo>
                <a:lnTo>
                  <a:pt x="751001" y="86067"/>
                </a:lnTo>
                <a:lnTo>
                  <a:pt x="745579" y="91478"/>
                </a:lnTo>
                <a:lnTo>
                  <a:pt x="745515" y="104914"/>
                </a:lnTo>
                <a:lnTo>
                  <a:pt x="751001" y="110324"/>
                </a:lnTo>
                <a:lnTo>
                  <a:pt x="764362" y="110324"/>
                </a:lnTo>
                <a:lnTo>
                  <a:pt x="766169" y="108496"/>
                </a:lnTo>
                <a:lnTo>
                  <a:pt x="752043" y="108496"/>
                </a:lnTo>
                <a:lnTo>
                  <a:pt x="747864" y="104000"/>
                </a:lnTo>
                <a:lnTo>
                  <a:pt x="747864" y="92392"/>
                </a:lnTo>
                <a:lnTo>
                  <a:pt x="752106" y="87896"/>
                </a:lnTo>
                <a:lnTo>
                  <a:pt x="766148" y="87896"/>
                </a:lnTo>
                <a:lnTo>
                  <a:pt x="764298" y="86067"/>
                </a:lnTo>
                <a:close/>
              </a:path>
              <a:path w="770254" h="110489">
                <a:moveTo>
                  <a:pt x="766148" y="87896"/>
                </a:moveTo>
                <a:lnTo>
                  <a:pt x="763320" y="87896"/>
                </a:lnTo>
                <a:lnTo>
                  <a:pt x="767486" y="92392"/>
                </a:lnTo>
                <a:lnTo>
                  <a:pt x="767486" y="104000"/>
                </a:lnTo>
                <a:lnTo>
                  <a:pt x="763257" y="108496"/>
                </a:lnTo>
                <a:lnTo>
                  <a:pt x="766169" y="108496"/>
                </a:lnTo>
                <a:lnTo>
                  <a:pt x="769709" y="104914"/>
                </a:lnTo>
                <a:lnTo>
                  <a:pt x="769772" y="91478"/>
                </a:lnTo>
                <a:lnTo>
                  <a:pt x="766148" y="87896"/>
                </a:lnTo>
                <a:close/>
              </a:path>
              <a:path w="770254" h="110489">
                <a:moveTo>
                  <a:pt x="761682" y="91084"/>
                </a:moveTo>
                <a:lnTo>
                  <a:pt x="752957" y="91084"/>
                </a:lnTo>
                <a:lnTo>
                  <a:pt x="752957" y="105244"/>
                </a:lnTo>
                <a:lnTo>
                  <a:pt x="755294" y="105244"/>
                </a:lnTo>
                <a:lnTo>
                  <a:pt x="755294" y="98983"/>
                </a:lnTo>
                <a:lnTo>
                  <a:pt x="761885" y="98983"/>
                </a:lnTo>
                <a:lnTo>
                  <a:pt x="763320" y="97345"/>
                </a:lnTo>
                <a:lnTo>
                  <a:pt x="763320" y="97154"/>
                </a:lnTo>
                <a:lnTo>
                  <a:pt x="755370" y="97154"/>
                </a:lnTo>
                <a:lnTo>
                  <a:pt x="755370" y="92849"/>
                </a:lnTo>
                <a:lnTo>
                  <a:pt x="763320" y="92849"/>
                </a:lnTo>
                <a:lnTo>
                  <a:pt x="763320" y="92392"/>
                </a:lnTo>
                <a:lnTo>
                  <a:pt x="761682" y="91084"/>
                </a:lnTo>
                <a:close/>
              </a:path>
              <a:path w="770254" h="110489">
                <a:moveTo>
                  <a:pt x="759663" y="98983"/>
                </a:moveTo>
                <a:lnTo>
                  <a:pt x="757250" y="98983"/>
                </a:lnTo>
                <a:lnTo>
                  <a:pt x="761237" y="105244"/>
                </a:lnTo>
                <a:lnTo>
                  <a:pt x="763714" y="105244"/>
                </a:lnTo>
                <a:lnTo>
                  <a:pt x="759663" y="98983"/>
                </a:lnTo>
                <a:close/>
              </a:path>
              <a:path w="770254" h="110489">
                <a:moveTo>
                  <a:pt x="763320" y="92849"/>
                </a:moveTo>
                <a:lnTo>
                  <a:pt x="759599" y="92849"/>
                </a:lnTo>
                <a:lnTo>
                  <a:pt x="761034" y="93306"/>
                </a:lnTo>
                <a:lnTo>
                  <a:pt x="761034" y="96761"/>
                </a:lnTo>
                <a:lnTo>
                  <a:pt x="759866" y="97154"/>
                </a:lnTo>
                <a:lnTo>
                  <a:pt x="763320" y="97154"/>
                </a:lnTo>
                <a:lnTo>
                  <a:pt x="763320" y="928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object 10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410398" y="284604"/>
            <a:ext cx="63855" cy="66319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5624741" y="250583"/>
            <a:ext cx="22860" cy="25400"/>
          </a:xfrm>
          <a:custGeom>
            <a:avLst/>
            <a:gdLst/>
            <a:ahLst/>
            <a:cxnLst/>
            <a:rect l="l" t="t" r="r" b="b"/>
            <a:pathLst>
              <a:path w="22860" h="25400">
                <a:moveTo>
                  <a:pt x="7518" y="800"/>
                </a:moveTo>
                <a:lnTo>
                  <a:pt x="6807" y="723"/>
                </a:lnTo>
                <a:lnTo>
                  <a:pt x="800" y="0"/>
                </a:lnTo>
                <a:lnTo>
                  <a:pt x="711" y="711"/>
                </a:lnTo>
                <a:lnTo>
                  <a:pt x="0" y="6705"/>
                </a:lnTo>
                <a:lnTo>
                  <a:pt x="711" y="6794"/>
                </a:lnTo>
                <a:lnTo>
                  <a:pt x="6718" y="7505"/>
                </a:lnTo>
                <a:lnTo>
                  <a:pt x="6794" y="6794"/>
                </a:lnTo>
                <a:lnTo>
                  <a:pt x="7518" y="800"/>
                </a:lnTo>
                <a:close/>
              </a:path>
              <a:path w="22860" h="25400">
                <a:moveTo>
                  <a:pt x="22377" y="18542"/>
                </a:moveTo>
                <a:lnTo>
                  <a:pt x="21678" y="18465"/>
                </a:lnTo>
                <a:lnTo>
                  <a:pt x="15659" y="17741"/>
                </a:lnTo>
                <a:lnTo>
                  <a:pt x="14859" y="24447"/>
                </a:lnTo>
                <a:lnTo>
                  <a:pt x="15582" y="24536"/>
                </a:lnTo>
                <a:lnTo>
                  <a:pt x="21577" y="25247"/>
                </a:lnTo>
                <a:lnTo>
                  <a:pt x="21653" y="24536"/>
                </a:lnTo>
                <a:lnTo>
                  <a:pt x="21678" y="24396"/>
                </a:lnTo>
                <a:lnTo>
                  <a:pt x="22377" y="185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5581955" y="222656"/>
            <a:ext cx="760095" cy="190500"/>
            <a:chOff x="5581955" y="222656"/>
            <a:chExt cx="760095" cy="190500"/>
          </a:xfrm>
        </p:grpSpPr>
        <p:sp>
          <p:nvSpPr>
            <p:cNvPr id="103" name="object 103"/>
            <p:cNvSpPr/>
            <p:nvPr/>
          </p:nvSpPr>
          <p:spPr>
            <a:xfrm>
              <a:off x="5581955" y="222656"/>
              <a:ext cx="760095" cy="190500"/>
            </a:xfrm>
            <a:custGeom>
              <a:avLst/>
              <a:gdLst/>
              <a:ahLst/>
              <a:cxnLst/>
              <a:rect l="l" t="t" r="r" b="b"/>
              <a:pathLst>
                <a:path w="760095" h="190500">
                  <a:moveTo>
                    <a:pt x="7315" y="40246"/>
                  </a:moveTo>
                  <a:lnTo>
                    <a:pt x="1384" y="38862"/>
                  </a:lnTo>
                  <a:lnTo>
                    <a:pt x="0" y="44767"/>
                  </a:lnTo>
                  <a:lnTo>
                    <a:pt x="5930" y="46164"/>
                  </a:lnTo>
                  <a:lnTo>
                    <a:pt x="7315" y="40246"/>
                  </a:lnTo>
                  <a:close/>
                </a:path>
                <a:path w="760095" h="190500">
                  <a:moveTo>
                    <a:pt x="23418" y="5054"/>
                  </a:moveTo>
                  <a:lnTo>
                    <a:pt x="17487" y="3657"/>
                  </a:lnTo>
                  <a:lnTo>
                    <a:pt x="16090" y="9575"/>
                  </a:lnTo>
                  <a:lnTo>
                    <a:pt x="22021" y="10960"/>
                  </a:lnTo>
                  <a:lnTo>
                    <a:pt x="23418" y="5054"/>
                  </a:lnTo>
                  <a:close/>
                </a:path>
                <a:path w="760095" h="190500">
                  <a:moveTo>
                    <a:pt x="23698" y="85750"/>
                  </a:moveTo>
                  <a:lnTo>
                    <a:pt x="22504" y="79794"/>
                  </a:lnTo>
                  <a:lnTo>
                    <a:pt x="16535" y="80975"/>
                  </a:lnTo>
                  <a:lnTo>
                    <a:pt x="17716" y="86944"/>
                  </a:lnTo>
                  <a:lnTo>
                    <a:pt x="22694" y="85953"/>
                  </a:lnTo>
                  <a:lnTo>
                    <a:pt x="23698" y="85750"/>
                  </a:lnTo>
                  <a:close/>
                </a:path>
                <a:path w="760095" h="190500">
                  <a:moveTo>
                    <a:pt x="30734" y="42189"/>
                  </a:moveTo>
                  <a:lnTo>
                    <a:pt x="26187" y="41122"/>
                  </a:lnTo>
                  <a:lnTo>
                    <a:pt x="24803" y="40792"/>
                  </a:lnTo>
                  <a:lnTo>
                    <a:pt x="23406" y="46710"/>
                  </a:lnTo>
                  <a:lnTo>
                    <a:pt x="24803" y="47040"/>
                  </a:lnTo>
                  <a:lnTo>
                    <a:pt x="29349" y="48107"/>
                  </a:lnTo>
                  <a:lnTo>
                    <a:pt x="30734" y="42189"/>
                  </a:lnTo>
                  <a:close/>
                </a:path>
                <a:path w="760095" h="190500">
                  <a:moveTo>
                    <a:pt x="33375" y="71107"/>
                  </a:moveTo>
                  <a:lnTo>
                    <a:pt x="33172" y="65036"/>
                  </a:lnTo>
                  <a:lnTo>
                    <a:pt x="32956" y="65049"/>
                  </a:lnTo>
                  <a:lnTo>
                    <a:pt x="27076" y="65239"/>
                  </a:lnTo>
                  <a:lnTo>
                    <a:pt x="27266" y="71323"/>
                  </a:lnTo>
                  <a:lnTo>
                    <a:pt x="33362" y="71120"/>
                  </a:lnTo>
                  <a:close/>
                </a:path>
                <a:path w="760095" h="190500">
                  <a:moveTo>
                    <a:pt x="33870" y="23698"/>
                  </a:moveTo>
                  <a:lnTo>
                    <a:pt x="27940" y="22313"/>
                  </a:lnTo>
                  <a:lnTo>
                    <a:pt x="26555" y="28219"/>
                  </a:lnTo>
                  <a:lnTo>
                    <a:pt x="32486" y="29616"/>
                  </a:lnTo>
                  <a:lnTo>
                    <a:pt x="33870" y="23710"/>
                  </a:lnTo>
                  <a:close/>
                </a:path>
                <a:path w="760095" h="190500">
                  <a:moveTo>
                    <a:pt x="37630" y="98120"/>
                  </a:moveTo>
                  <a:lnTo>
                    <a:pt x="36918" y="98044"/>
                  </a:lnTo>
                  <a:lnTo>
                    <a:pt x="30911" y="97320"/>
                  </a:lnTo>
                  <a:lnTo>
                    <a:pt x="30822" y="98031"/>
                  </a:lnTo>
                  <a:lnTo>
                    <a:pt x="30111" y="104025"/>
                  </a:lnTo>
                  <a:lnTo>
                    <a:pt x="30822" y="104114"/>
                  </a:lnTo>
                  <a:lnTo>
                    <a:pt x="36830" y="104838"/>
                  </a:lnTo>
                  <a:lnTo>
                    <a:pt x="36906" y="104114"/>
                  </a:lnTo>
                  <a:lnTo>
                    <a:pt x="37630" y="98120"/>
                  </a:lnTo>
                  <a:close/>
                </a:path>
                <a:path w="760095" h="190500">
                  <a:moveTo>
                    <a:pt x="39065" y="6045"/>
                  </a:moveTo>
                  <a:lnTo>
                    <a:pt x="33286" y="4114"/>
                  </a:lnTo>
                  <a:lnTo>
                    <a:pt x="31356" y="9893"/>
                  </a:lnTo>
                  <a:lnTo>
                    <a:pt x="37134" y="11823"/>
                  </a:lnTo>
                  <a:lnTo>
                    <a:pt x="39052" y="6057"/>
                  </a:lnTo>
                  <a:close/>
                </a:path>
                <a:path w="760095" h="190500">
                  <a:moveTo>
                    <a:pt x="43548" y="55905"/>
                  </a:moveTo>
                  <a:lnTo>
                    <a:pt x="43357" y="49834"/>
                  </a:lnTo>
                  <a:lnTo>
                    <a:pt x="43141" y="49847"/>
                  </a:lnTo>
                  <a:lnTo>
                    <a:pt x="37261" y="50038"/>
                  </a:lnTo>
                  <a:lnTo>
                    <a:pt x="37452" y="56108"/>
                  </a:lnTo>
                  <a:lnTo>
                    <a:pt x="43548" y="55905"/>
                  </a:lnTo>
                  <a:close/>
                </a:path>
                <a:path w="760095" h="190500">
                  <a:moveTo>
                    <a:pt x="43891" y="74764"/>
                  </a:moveTo>
                  <a:lnTo>
                    <a:pt x="37884" y="73812"/>
                  </a:lnTo>
                  <a:lnTo>
                    <a:pt x="36918" y="79794"/>
                  </a:lnTo>
                  <a:lnTo>
                    <a:pt x="42926" y="80772"/>
                  </a:lnTo>
                  <a:lnTo>
                    <a:pt x="43891" y="74777"/>
                  </a:lnTo>
                  <a:close/>
                </a:path>
                <a:path w="760095" h="190500">
                  <a:moveTo>
                    <a:pt x="44170" y="86487"/>
                  </a:moveTo>
                  <a:lnTo>
                    <a:pt x="43459" y="86410"/>
                  </a:lnTo>
                  <a:lnTo>
                    <a:pt x="37452" y="85686"/>
                  </a:lnTo>
                  <a:lnTo>
                    <a:pt x="37363" y="86398"/>
                  </a:lnTo>
                  <a:lnTo>
                    <a:pt x="36652" y="92392"/>
                  </a:lnTo>
                  <a:lnTo>
                    <a:pt x="43370" y="93192"/>
                  </a:lnTo>
                  <a:lnTo>
                    <a:pt x="43446" y="92468"/>
                  </a:lnTo>
                  <a:lnTo>
                    <a:pt x="44170" y="86487"/>
                  </a:lnTo>
                  <a:close/>
                </a:path>
                <a:path w="760095" h="190500">
                  <a:moveTo>
                    <a:pt x="49695" y="70243"/>
                  </a:moveTo>
                  <a:lnTo>
                    <a:pt x="49491" y="64185"/>
                  </a:lnTo>
                  <a:lnTo>
                    <a:pt x="48590" y="64198"/>
                  </a:lnTo>
                  <a:lnTo>
                    <a:pt x="43395" y="64363"/>
                  </a:lnTo>
                  <a:lnTo>
                    <a:pt x="43599" y="70459"/>
                  </a:lnTo>
                  <a:lnTo>
                    <a:pt x="49695" y="70256"/>
                  </a:lnTo>
                  <a:close/>
                </a:path>
                <a:path w="760095" h="190500">
                  <a:moveTo>
                    <a:pt x="53340" y="43891"/>
                  </a:moveTo>
                  <a:lnTo>
                    <a:pt x="47409" y="42519"/>
                  </a:lnTo>
                  <a:lnTo>
                    <a:pt x="46024" y="48425"/>
                  </a:lnTo>
                  <a:lnTo>
                    <a:pt x="51955" y="49822"/>
                  </a:lnTo>
                  <a:lnTo>
                    <a:pt x="53340" y="43891"/>
                  </a:lnTo>
                  <a:close/>
                </a:path>
                <a:path w="760095" h="190500">
                  <a:moveTo>
                    <a:pt x="53543" y="11468"/>
                  </a:moveTo>
                  <a:lnTo>
                    <a:pt x="47764" y="9537"/>
                  </a:lnTo>
                  <a:lnTo>
                    <a:pt x="45834" y="15303"/>
                  </a:lnTo>
                  <a:lnTo>
                    <a:pt x="51612" y="17233"/>
                  </a:lnTo>
                  <a:lnTo>
                    <a:pt x="53543" y="11468"/>
                  </a:lnTo>
                  <a:close/>
                </a:path>
                <a:path w="760095" h="190500">
                  <a:moveTo>
                    <a:pt x="56908" y="57365"/>
                  </a:moveTo>
                  <a:lnTo>
                    <a:pt x="50977" y="55981"/>
                  </a:lnTo>
                  <a:lnTo>
                    <a:pt x="49580" y="61899"/>
                  </a:lnTo>
                  <a:lnTo>
                    <a:pt x="55511" y="63284"/>
                  </a:lnTo>
                  <a:lnTo>
                    <a:pt x="56908" y="57365"/>
                  </a:lnTo>
                  <a:close/>
                </a:path>
                <a:path w="760095" h="190500">
                  <a:moveTo>
                    <a:pt x="59334" y="36106"/>
                  </a:moveTo>
                  <a:lnTo>
                    <a:pt x="58724" y="35979"/>
                  </a:lnTo>
                  <a:lnTo>
                    <a:pt x="53403" y="34734"/>
                  </a:lnTo>
                  <a:lnTo>
                    <a:pt x="52019" y="40640"/>
                  </a:lnTo>
                  <a:lnTo>
                    <a:pt x="57950" y="42037"/>
                  </a:lnTo>
                  <a:lnTo>
                    <a:pt x="59334" y="36106"/>
                  </a:lnTo>
                  <a:close/>
                </a:path>
                <a:path w="760095" h="190500">
                  <a:moveTo>
                    <a:pt x="64452" y="61468"/>
                  </a:moveTo>
                  <a:lnTo>
                    <a:pt x="58534" y="60096"/>
                  </a:lnTo>
                  <a:lnTo>
                    <a:pt x="57391" y="64884"/>
                  </a:lnTo>
                  <a:lnTo>
                    <a:pt x="57137" y="66001"/>
                  </a:lnTo>
                  <a:lnTo>
                    <a:pt x="63068" y="67398"/>
                  </a:lnTo>
                  <a:lnTo>
                    <a:pt x="64008" y="63373"/>
                  </a:lnTo>
                  <a:lnTo>
                    <a:pt x="64452" y="61493"/>
                  </a:lnTo>
                  <a:close/>
                </a:path>
                <a:path w="760095" h="190500">
                  <a:moveTo>
                    <a:pt x="71729" y="23685"/>
                  </a:moveTo>
                  <a:lnTo>
                    <a:pt x="65938" y="21755"/>
                  </a:lnTo>
                  <a:lnTo>
                    <a:pt x="64020" y="27520"/>
                  </a:lnTo>
                  <a:lnTo>
                    <a:pt x="69799" y="29451"/>
                  </a:lnTo>
                  <a:lnTo>
                    <a:pt x="71729" y="23685"/>
                  </a:lnTo>
                  <a:close/>
                </a:path>
                <a:path w="760095" h="190500">
                  <a:moveTo>
                    <a:pt x="210858" y="97358"/>
                  </a:moveTo>
                  <a:lnTo>
                    <a:pt x="210032" y="96532"/>
                  </a:lnTo>
                  <a:lnTo>
                    <a:pt x="190931" y="96520"/>
                  </a:lnTo>
                  <a:lnTo>
                    <a:pt x="187629" y="85496"/>
                  </a:lnTo>
                  <a:lnTo>
                    <a:pt x="187579" y="85293"/>
                  </a:lnTo>
                  <a:lnTo>
                    <a:pt x="184696" y="75628"/>
                  </a:lnTo>
                  <a:lnTo>
                    <a:pt x="183908" y="75082"/>
                  </a:lnTo>
                  <a:lnTo>
                    <a:pt x="182194" y="75196"/>
                  </a:lnTo>
                  <a:lnTo>
                    <a:pt x="181838" y="75501"/>
                  </a:lnTo>
                  <a:lnTo>
                    <a:pt x="181470" y="75831"/>
                  </a:lnTo>
                  <a:lnTo>
                    <a:pt x="173532" y="125806"/>
                  </a:lnTo>
                  <a:lnTo>
                    <a:pt x="162839" y="60439"/>
                  </a:lnTo>
                  <a:lnTo>
                    <a:pt x="160832" y="48133"/>
                  </a:lnTo>
                  <a:lnTo>
                    <a:pt x="160058" y="47498"/>
                  </a:lnTo>
                  <a:lnTo>
                    <a:pt x="159156" y="47472"/>
                  </a:lnTo>
                  <a:lnTo>
                    <a:pt x="158242" y="47485"/>
                  </a:lnTo>
                  <a:lnTo>
                    <a:pt x="157480" y="48133"/>
                  </a:lnTo>
                  <a:lnTo>
                    <a:pt x="151980" y="79641"/>
                  </a:lnTo>
                  <a:lnTo>
                    <a:pt x="147459" y="105625"/>
                  </a:lnTo>
                  <a:lnTo>
                    <a:pt x="145072" y="97078"/>
                  </a:lnTo>
                  <a:lnTo>
                    <a:pt x="144335" y="96532"/>
                  </a:lnTo>
                  <a:lnTo>
                    <a:pt x="131800" y="96520"/>
                  </a:lnTo>
                  <a:lnTo>
                    <a:pt x="131381" y="96951"/>
                  </a:lnTo>
                  <a:lnTo>
                    <a:pt x="130975" y="97358"/>
                  </a:lnTo>
                  <a:lnTo>
                    <a:pt x="130962" y="99402"/>
                  </a:lnTo>
                  <a:lnTo>
                    <a:pt x="131800" y="100228"/>
                  </a:lnTo>
                  <a:lnTo>
                    <a:pt x="142100" y="100228"/>
                  </a:lnTo>
                  <a:lnTo>
                    <a:pt x="146342" y="115341"/>
                  </a:lnTo>
                  <a:lnTo>
                    <a:pt x="147116" y="115900"/>
                  </a:lnTo>
                  <a:lnTo>
                    <a:pt x="148844" y="115811"/>
                  </a:lnTo>
                  <a:lnTo>
                    <a:pt x="149567" y="115189"/>
                  </a:lnTo>
                  <a:lnTo>
                    <a:pt x="151218" y="105638"/>
                  </a:lnTo>
                  <a:lnTo>
                    <a:pt x="159092" y="60452"/>
                  </a:lnTo>
                  <a:lnTo>
                    <a:pt x="171881" y="138620"/>
                  </a:lnTo>
                  <a:lnTo>
                    <a:pt x="172643" y="139280"/>
                  </a:lnTo>
                  <a:lnTo>
                    <a:pt x="174472" y="139280"/>
                  </a:lnTo>
                  <a:lnTo>
                    <a:pt x="175234" y="138620"/>
                  </a:lnTo>
                  <a:lnTo>
                    <a:pt x="177279" y="125806"/>
                  </a:lnTo>
                  <a:lnTo>
                    <a:pt x="183718" y="85331"/>
                  </a:lnTo>
                  <a:lnTo>
                    <a:pt x="188010" y="99695"/>
                  </a:lnTo>
                  <a:lnTo>
                    <a:pt x="188722" y="100228"/>
                  </a:lnTo>
                  <a:lnTo>
                    <a:pt x="210032" y="100228"/>
                  </a:lnTo>
                  <a:lnTo>
                    <a:pt x="210858" y="99402"/>
                  </a:lnTo>
                  <a:lnTo>
                    <a:pt x="210858" y="97358"/>
                  </a:lnTo>
                  <a:close/>
                </a:path>
                <a:path w="760095" h="190500">
                  <a:moveTo>
                    <a:pt x="216662" y="150164"/>
                  </a:moveTo>
                  <a:lnTo>
                    <a:pt x="214591" y="146900"/>
                  </a:lnTo>
                  <a:lnTo>
                    <a:pt x="214376" y="146621"/>
                  </a:lnTo>
                  <a:lnTo>
                    <a:pt x="214096" y="146189"/>
                  </a:lnTo>
                  <a:lnTo>
                    <a:pt x="205511" y="137134"/>
                  </a:lnTo>
                  <a:lnTo>
                    <a:pt x="201066" y="134302"/>
                  </a:lnTo>
                  <a:lnTo>
                    <a:pt x="198208" y="137871"/>
                  </a:lnTo>
                  <a:lnTo>
                    <a:pt x="186905" y="149047"/>
                  </a:lnTo>
                  <a:lnTo>
                    <a:pt x="172656" y="158330"/>
                  </a:lnTo>
                  <a:lnTo>
                    <a:pt x="156692" y="164668"/>
                  </a:lnTo>
                  <a:lnTo>
                    <a:pt x="140208" y="167017"/>
                  </a:lnTo>
                  <a:lnTo>
                    <a:pt x="123812" y="165290"/>
                  </a:lnTo>
                  <a:lnTo>
                    <a:pt x="111493" y="160972"/>
                  </a:lnTo>
                  <a:lnTo>
                    <a:pt x="102806" y="155422"/>
                  </a:lnTo>
                  <a:lnTo>
                    <a:pt x="97320" y="149948"/>
                  </a:lnTo>
                  <a:lnTo>
                    <a:pt x="96545" y="148996"/>
                  </a:lnTo>
                  <a:lnTo>
                    <a:pt x="97066" y="147548"/>
                  </a:lnTo>
                  <a:lnTo>
                    <a:pt x="103695" y="146342"/>
                  </a:lnTo>
                  <a:lnTo>
                    <a:pt x="109093" y="145288"/>
                  </a:lnTo>
                  <a:lnTo>
                    <a:pt x="116078" y="143662"/>
                  </a:lnTo>
                  <a:lnTo>
                    <a:pt x="116484" y="143421"/>
                  </a:lnTo>
                  <a:lnTo>
                    <a:pt x="117627" y="142748"/>
                  </a:lnTo>
                  <a:lnTo>
                    <a:pt x="118351" y="142290"/>
                  </a:lnTo>
                  <a:lnTo>
                    <a:pt x="119087" y="141846"/>
                  </a:lnTo>
                  <a:lnTo>
                    <a:pt x="122059" y="140004"/>
                  </a:lnTo>
                  <a:lnTo>
                    <a:pt x="122885" y="137515"/>
                  </a:lnTo>
                  <a:lnTo>
                    <a:pt x="121056" y="132270"/>
                  </a:lnTo>
                  <a:lnTo>
                    <a:pt x="120205" y="130657"/>
                  </a:lnTo>
                  <a:lnTo>
                    <a:pt x="118084" y="127152"/>
                  </a:lnTo>
                  <a:lnTo>
                    <a:pt x="118008" y="126809"/>
                  </a:lnTo>
                  <a:lnTo>
                    <a:pt x="119938" y="123774"/>
                  </a:lnTo>
                  <a:lnTo>
                    <a:pt x="120611" y="121881"/>
                  </a:lnTo>
                  <a:lnTo>
                    <a:pt x="120472" y="120637"/>
                  </a:lnTo>
                  <a:lnTo>
                    <a:pt x="118910" y="118948"/>
                  </a:lnTo>
                  <a:lnTo>
                    <a:pt x="118262" y="118275"/>
                  </a:lnTo>
                  <a:lnTo>
                    <a:pt x="118313" y="117182"/>
                  </a:lnTo>
                  <a:lnTo>
                    <a:pt x="120002" y="115798"/>
                  </a:lnTo>
                  <a:lnTo>
                    <a:pt x="120777" y="114846"/>
                  </a:lnTo>
                  <a:lnTo>
                    <a:pt x="121119" y="112471"/>
                  </a:lnTo>
                  <a:lnTo>
                    <a:pt x="121031" y="112064"/>
                  </a:lnTo>
                  <a:lnTo>
                    <a:pt x="119938" y="110477"/>
                  </a:lnTo>
                  <a:lnTo>
                    <a:pt x="118579" y="109283"/>
                  </a:lnTo>
                  <a:lnTo>
                    <a:pt x="116852" y="105765"/>
                  </a:lnTo>
                  <a:lnTo>
                    <a:pt x="117563" y="104584"/>
                  </a:lnTo>
                  <a:lnTo>
                    <a:pt x="120230" y="103238"/>
                  </a:lnTo>
                  <a:lnTo>
                    <a:pt x="120497" y="103162"/>
                  </a:lnTo>
                  <a:lnTo>
                    <a:pt x="124841" y="102209"/>
                  </a:lnTo>
                  <a:lnTo>
                    <a:pt x="126428" y="98640"/>
                  </a:lnTo>
                  <a:lnTo>
                    <a:pt x="124053" y="95326"/>
                  </a:lnTo>
                  <a:lnTo>
                    <a:pt x="122326" y="92925"/>
                  </a:lnTo>
                  <a:lnTo>
                    <a:pt x="120396" y="90944"/>
                  </a:lnTo>
                  <a:lnTo>
                    <a:pt x="116065" y="86144"/>
                  </a:lnTo>
                  <a:lnTo>
                    <a:pt x="114007" y="83083"/>
                  </a:lnTo>
                  <a:lnTo>
                    <a:pt x="111772" y="78892"/>
                  </a:lnTo>
                  <a:lnTo>
                    <a:pt x="111836" y="78003"/>
                  </a:lnTo>
                  <a:lnTo>
                    <a:pt x="112852" y="76276"/>
                  </a:lnTo>
                  <a:lnTo>
                    <a:pt x="113385" y="75438"/>
                  </a:lnTo>
                  <a:lnTo>
                    <a:pt x="113868" y="74587"/>
                  </a:lnTo>
                  <a:lnTo>
                    <a:pt x="115341" y="71882"/>
                  </a:lnTo>
                  <a:lnTo>
                    <a:pt x="114858" y="70573"/>
                  </a:lnTo>
                  <a:lnTo>
                    <a:pt x="114388" y="69265"/>
                  </a:lnTo>
                  <a:lnTo>
                    <a:pt x="110998" y="61518"/>
                  </a:lnTo>
                  <a:lnTo>
                    <a:pt x="109537" y="58851"/>
                  </a:lnTo>
                  <a:lnTo>
                    <a:pt x="108229" y="56476"/>
                  </a:lnTo>
                  <a:lnTo>
                    <a:pt x="102209" y="47739"/>
                  </a:lnTo>
                  <a:lnTo>
                    <a:pt x="99250" y="43942"/>
                  </a:lnTo>
                  <a:lnTo>
                    <a:pt x="95237" y="39852"/>
                  </a:lnTo>
                  <a:lnTo>
                    <a:pt x="95326" y="38735"/>
                  </a:lnTo>
                  <a:lnTo>
                    <a:pt x="139065" y="23088"/>
                  </a:lnTo>
                  <a:lnTo>
                    <a:pt x="155486" y="25374"/>
                  </a:lnTo>
                  <a:lnTo>
                    <a:pt x="170891" y="31648"/>
                  </a:lnTo>
                  <a:lnTo>
                    <a:pt x="184518" y="41046"/>
                  </a:lnTo>
                  <a:lnTo>
                    <a:pt x="195605" y="52654"/>
                  </a:lnTo>
                  <a:lnTo>
                    <a:pt x="196964" y="54394"/>
                  </a:lnTo>
                  <a:lnTo>
                    <a:pt x="199491" y="54660"/>
                  </a:lnTo>
                  <a:lnTo>
                    <a:pt x="214553" y="41833"/>
                  </a:lnTo>
                  <a:lnTo>
                    <a:pt x="214782" y="39446"/>
                  </a:lnTo>
                  <a:lnTo>
                    <a:pt x="213512" y="37769"/>
                  </a:lnTo>
                  <a:lnTo>
                    <a:pt x="199466" y="23075"/>
                  </a:lnTo>
                  <a:lnTo>
                    <a:pt x="198818" y="22402"/>
                  </a:lnTo>
                  <a:lnTo>
                    <a:pt x="180898" y="10464"/>
                  </a:lnTo>
                  <a:lnTo>
                    <a:pt x="160515" y="2755"/>
                  </a:lnTo>
                  <a:lnTo>
                    <a:pt x="138417" y="0"/>
                  </a:lnTo>
                  <a:lnTo>
                    <a:pt x="121094" y="1587"/>
                  </a:lnTo>
                  <a:lnTo>
                    <a:pt x="104800" y="6134"/>
                  </a:lnTo>
                  <a:lnTo>
                    <a:pt x="89827" y="13373"/>
                  </a:lnTo>
                  <a:lnTo>
                    <a:pt x="76466" y="23025"/>
                  </a:lnTo>
                  <a:lnTo>
                    <a:pt x="76466" y="28638"/>
                  </a:lnTo>
                  <a:lnTo>
                    <a:pt x="73964" y="28638"/>
                  </a:lnTo>
                  <a:lnTo>
                    <a:pt x="73952" y="34721"/>
                  </a:lnTo>
                  <a:lnTo>
                    <a:pt x="77000" y="34721"/>
                  </a:lnTo>
                  <a:lnTo>
                    <a:pt x="76987" y="40792"/>
                  </a:lnTo>
                  <a:lnTo>
                    <a:pt x="70916" y="40792"/>
                  </a:lnTo>
                  <a:lnTo>
                    <a:pt x="71628" y="34798"/>
                  </a:lnTo>
                  <a:lnTo>
                    <a:pt x="70916" y="34721"/>
                  </a:lnTo>
                  <a:lnTo>
                    <a:pt x="64909" y="33997"/>
                  </a:lnTo>
                  <a:lnTo>
                    <a:pt x="64820" y="34721"/>
                  </a:lnTo>
                  <a:lnTo>
                    <a:pt x="64109" y="40703"/>
                  </a:lnTo>
                  <a:lnTo>
                    <a:pt x="64820" y="40792"/>
                  </a:lnTo>
                  <a:lnTo>
                    <a:pt x="70827" y="41503"/>
                  </a:lnTo>
                  <a:lnTo>
                    <a:pt x="70904" y="40792"/>
                  </a:lnTo>
                  <a:lnTo>
                    <a:pt x="70904" y="52781"/>
                  </a:lnTo>
                  <a:lnTo>
                    <a:pt x="77000" y="52781"/>
                  </a:lnTo>
                  <a:lnTo>
                    <a:pt x="77000" y="58851"/>
                  </a:lnTo>
                  <a:lnTo>
                    <a:pt x="70916" y="58851"/>
                  </a:lnTo>
                  <a:lnTo>
                    <a:pt x="70916" y="52946"/>
                  </a:lnTo>
                  <a:lnTo>
                    <a:pt x="64808" y="52933"/>
                  </a:lnTo>
                  <a:lnTo>
                    <a:pt x="64808" y="59067"/>
                  </a:lnTo>
                  <a:lnTo>
                    <a:pt x="70904" y="59067"/>
                  </a:lnTo>
                  <a:lnTo>
                    <a:pt x="70904" y="65138"/>
                  </a:lnTo>
                  <a:lnTo>
                    <a:pt x="64820" y="65138"/>
                  </a:lnTo>
                  <a:lnTo>
                    <a:pt x="64808" y="71208"/>
                  </a:lnTo>
                  <a:lnTo>
                    <a:pt x="52628" y="71208"/>
                  </a:lnTo>
                  <a:lnTo>
                    <a:pt x="52616" y="77266"/>
                  </a:lnTo>
                  <a:lnTo>
                    <a:pt x="46621" y="76568"/>
                  </a:lnTo>
                  <a:lnTo>
                    <a:pt x="45821" y="83273"/>
                  </a:lnTo>
                  <a:lnTo>
                    <a:pt x="52539" y="84074"/>
                  </a:lnTo>
                  <a:lnTo>
                    <a:pt x="52616" y="83350"/>
                  </a:lnTo>
                  <a:lnTo>
                    <a:pt x="52641" y="83223"/>
                  </a:lnTo>
                  <a:lnTo>
                    <a:pt x="53340" y="77368"/>
                  </a:lnTo>
                  <a:lnTo>
                    <a:pt x="52641" y="77292"/>
                  </a:lnTo>
                  <a:lnTo>
                    <a:pt x="58724" y="77279"/>
                  </a:lnTo>
                  <a:lnTo>
                    <a:pt x="58724" y="83362"/>
                  </a:lnTo>
                  <a:lnTo>
                    <a:pt x="64808" y="83362"/>
                  </a:lnTo>
                  <a:lnTo>
                    <a:pt x="64808" y="89433"/>
                  </a:lnTo>
                  <a:lnTo>
                    <a:pt x="58724" y="89433"/>
                  </a:lnTo>
                  <a:lnTo>
                    <a:pt x="58724" y="83362"/>
                  </a:lnTo>
                  <a:lnTo>
                    <a:pt x="52628" y="83362"/>
                  </a:lnTo>
                  <a:lnTo>
                    <a:pt x="52628" y="95326"/>
                  </a:lnTo>
                  <a:lnTo>
                    <a:pt x="52628" y="101396"/>
                  </a:lnTo>
                  <a:lnTo>
                    <a:pt x="46545" y="101396"/>
                  </a:lnTo>
                  <a:lnTo>
                    <a:pt x="46545" y="95504"/>
                  </a:lnTo>
                  <a:lnTo>
                    <a:pt x="46545" y="95326"/>
                  </a:lnTo>
                  <a:lnTo>
                    <a:pt x="52628" y="95326"/>
                  </a:lnTo>
                  <a:lnTo>
                    <a:pt x="52628" y="83362"/>
                  </a:lnTo>
                  <a:lnTo>
                    <a:pt x="52616" y="89433"/>
                  </a:lnTo>
                  <a:lnTo>
                    <a:pt x="46494" y="89433"/>
                  </a:lnTo>
                  <a:lnTo>
                    <a:pt x="46494" y="95504"/>
                  </a:lnTo>
                  <a:lnTo>
                    <a:pt x="43459" y="95504"/>
                  </a:lnTo>
                  <a:lnTo>
                    <a:pt x="43522" y="98640"/>
                  </a:lnTo>
                  <a:lnTo>
                    <a:pt x="43535" y="99225"/>
                  </a:lnTo>
                  <a:lnTo>
                    <a:pt x="43586" y="100228"/>
                  </a:lnTo>
                  <a:lnTo>
                    <a:pt x="43637" y="101066"/>
                  </a:lnTo>
                  <a:lnTo>
                    <a:pt x="46443" y="101066"/>
                  </a:lnTo>
                  <a:lnTo>
                    <a:pt x="46443" y="101396"/>
                  </a:lnTo>
                  <a:lnTo>
                    <a:pt x="46443" y="107149"/>
                  </a:lnTo>
                  <a:lnTo>
                    <a:pt x="44208" y="107149"/>
                  </a:lnTo>
                  <a:lnTo>
                    <a:pt x="54610" y="139890"/>
                  </a:lnTo>
                  <a:lnTo>
                    <a:pt x="75374" y="166243"/>
                  </a:lnTo>
                  <a:lnTo>
                    <a:pt x="104114" y="183832"/>
                  </a:lnTo>
                  <a:lnTo>
                    <a:pt x="138417" y="190220"/>
                  </a:lnTo>
                  <a:lnTo>
                    <a:pt x="139547" y="190220"/>
                  </a:lnTo>
                  <a:lnTo>
                    <a:pt x="151866" y="189407"/>
                  </a:lnTo>
                  <a:lnTo>
                    <a:pt x="189369" y="175793"/>
                  </a:lnTo>
                  <a:lnTo>
                    <a:pt x="198170" y="169202"/>
                  </a:lnTo>
                  <a:lnTo>
                    <a:pt x="200837" y="167017"/>
                  </a:lnTo>
                  <a:lnTo>
                    <a:pt x="203149" y="165112"/>
                  </a:lnTo>
                  <a:lnTo>
                    <a:pt x="210591" y="157657"/>
                  </a:lnTo>
                  <a:lnTo>
                    <a:pt x="216662" y="150164"/>
                  </a:lnTo>
                  <a:close/>
                </a:path>
                <a:path w="760095" h="190500">
                  <a:moveTo>
                    <a:pt x="264541" y="161721"/>
                  </a:moveTo>
                  <a:lnTo>
                    <a:pt x="262648" y="159334"/>
                  </a:lnTo>
                  <a:lnTo>
                    <a:pt x="259689" y="155562"/>
                  </a:lnTo>
                  <a:lnTo>
                    <a:pt x="259410" y="155206"/>
                  </a:lnTo>
                  <a:lnTo>
                    <a:pt x="260337" y="154965"/>
                  </a:lnTo>
                  <a:lnTo>
                    <a:pt x="261124" y="154457"/>
                  </a:lnTo>
                  <a:lnTo>
                    <a:pt x="261620" y="153873"/>
                  </a:lnTo>
                  <a:lnTo>
                    <a:pt x="261747" y="153720"/>
                  </a:lnTo>
                  <a:lnTo>
                    <a:pt x="262445" y="152920"/>
                  </a:lnTo>
                  <a:lnTo>
                    <a:pt x="262775" y="151955"/>
                  </a:lnTo>
                  <a:lnTo>
                    <a:pt x="262775" y="148018"/>
                  </a:lnTo>
                  <a:lnTo>
                    <a:pt x="262775" y="147777"/>
                  </a:lnTo>
                  <a:lnTo>
                    <a:pt x="260934" y="146240"/>
                  </a:lnTo>
                  <a:lnTo>
                    <a:pt x="260756" y="146240"/>
                  </a:lnTo>
                  <a:lnTo>
                    <a:pt x="260756" y="148958"/>
                  </a:lnTo>
                  <a:lnTo>
                    <a:pt x="260667" y="151955"/>
                  </a:lnTo>
                  <a:lnTo>
                    <a:pt x="260426" y="152438"/>
                  </a:lnTo>
                  <a:lnTo>
                    <a:pt x="259029" y="153504"/>
                  </a:lnTo>
                  <a:lnTo>
                    <a:pt x="258203" y="153771"/>
                  </a:lnTo>
                  <a:lnTo>
                    <a:pt x="255003" y="153771"/>
                  </a:lnTo>
                  <a:lnTo>
                    <a:pt x="255003" y="148043"/>
                  </a:lnTo>
                  <a:lnTo>
                    <a:pt x="255981" y="148018"/>
                  </a:lnTo>
                  <a:lnTo>
                    <a:pt x="259575" y="148018"/>
                  </a:lnTo>
                  <a:lnTo>
                    <a:pt x="260756" y="148958"/>
                  </a:lnTo>
                  <a:lnTo>
                    <a:pt x="260756" y="146240"/>
                  </a:lnTo>
                  <a:lnTo>
                    <a:pt x="255346" y="146253"/>
                  </a:lnTo>
                  <a:lnTo>
                    <a:pt x="254177" y="146278"/>
                  </a:lnTo>
                  <a:lnTo>
                    <a:pt x="253123" y="146278"/>
                  </a:lnTo>
                  <a:lnTo>
                    <a:pt x="253123" y="161721"/>
                  </a:lnTo>
                  <a:lnTo>
                    <a:pt x="254990" y="161721"/>
                  </a:lnTo>
                  <a:lnTo>
                    <a:pt x="255003" y="155562"/>
                  </a:lnTo>
                  <a:lnTo>
                    <a:pt x="257517" y="155562"/>
                  </a:lnTo>
                  <a:lnTo>
                    <a:pt x="262255" y="161721"/>
                  </a:lnTo>
                  <a:lnTo>
                    <a:pt x="264541" y="161721"/>
                  </a:lnTo>
                  <a:close/>
                </a:path>
                <a:path w="760095" h="190500">
                  <a:moveTo>
                    <a:pt x="277342" y="159956"/>
                  </a:moveTo>
                  <a:lnTo>
                    <a:pt x="270281" y="159956"/>
                  </a:lnTo>
                  <a:lnTo>
                    <a:pt x="270281" y="154800"/>
                  </a:lnTo>
                  <a:lnTo>
                    <a:pt x="276453" y="154800"/>
                  </a:lnTo>
                  <a:lnTo>
                    <a:pt x="276453" y="153047"/>
                  </a:lnTo>
                  <a:lnTo>
                    <a:pt x="270281" y="153022"/>
                  </a:lnTo>
                  <a:lnTo>
                    <a:pt x="270281" y="148043"/>
                  </a:lnTo>
                  <a:lnTo>
                    <a:pt x="277114" y="148043"/>
                  </a:lnTo>
                  <a:lnTo>
                    <a:pt x="277114" y="146291"/>
                  </a:lnTo>
                  <a:lnTo>
                    <a:pt x="268401" y="146278"/>
                  </a:lnTo>
                  <a:lnTo>
                    <a:pt x="268401" y="161721"/>
                  </a:lnTo>
                  <a:lnTo>
                    <a:pt x="277329" y="161721"/>
                  </a:lnTo>
                  <a:lnTo>
                    <a:pt x="277342" y="159956"/>
                  </a:lnTo>
                  <a:close/>
                </a:path>
                <a:path w="760095" h="190500">
                  <a:moveTo>
                    <a:pt x="295097" y="161721"/>
                  </a:moveTo>
                  <a:lnTo>
                    <a:pt x="293103" y="157048"/>
                  </a:lnTo>
                  <a:lnTo>
                    <a:pt x="292811" y="156400"/>
                  </a:lnTo>
                  <a:lnTo>
                    <a:pt x="292354" y="155282"/>
                  </a:lnTo>
                  <a:lnTo>
                    <a:pt x="290372" y="150660"/>
                  </a:lnTo>
                  <a:lnTo>
                    <a:pt x="290372" y="155282"/>
                  </a:lnTo>
                  <a:lnTo>
                    <a:pt x="284822" y="155282"/>
                  </a:lnTo>
                  <a:lnTo>
                    <a:pt x="287591" y="148704"/>
                  </a:lnTo>
                  <a:lnTo>
                    <a:pt x="290372" y="155282"/>
                  </a:lnTo>
                  <a:lnTo>
                    <a:pt x="290372" y="150660"/>
                  </a:lnTo>
                  <a:lnTo>
                    <a:pt x="289534" y="148678"/>
                  </a:lnTo>
                  <a:lnTo>
                    <a:pt x="288467" y="146189"/>
                  </a:lnTo>
                  <a:lnTo>
                    <a:pt x="286854" y="146189"/>
                  </a:lnTo>
                  <a:lnTo>
                    <a:pt x="280200" y="161709"/>
                  </a:lnTo>
                  <a:lnTo>
                    <a:pt x="282105" y="161721"/>
                  </a:lnTo>
                  <a:lnTo>
                    <a:pt x="284073" y="157048"/>
                  </a:lnTo>
                  <a:lnTo>
                    <a:pt x="291096" y="157048"/>
                  </a:lnTo>
                  <a:lnTo>
                    <a:pt x="293090" y="161709"/>
                  </a:lnTo>
                  <a:lnTo>
                    <a:pt x="295097" y="161721"/>
                  </a:lnTo>
                  <a:close/>
                </a:path>
                <a:path w="760095" h="190500">
                  <a:moveTo>
                    <a:pt x="308330" y="159956"/>
                  </a:moveTo>
                  <a:lnTo>
                    <a:pt x="300723" y="159956"/>
                  </a:lnTo>
                  <a:lnTo>
                    <a:pt x="300723" y="146278"/>
                  </a:lnTo>
                  <a:lnTo>
                    <a:pt x="298843" y="146278"/>
                  </a:lnTo>
                  <a:lnTo>
                    <a:pt x="298843" y="161721"/>
                  </a:lnTo>
                  <a:lnTo>
                    <a:pt x="308330" y="161721"/>
                  </a:lnTo>
                  <a:lnTo>
                    <a:pt x="308330" y="159956"/>
                  </a:lnTo>
                  <a:close/>
                </a:path>
                <a:path w="760095" h="190500">
                  <a:moveTo>
                    <a:pt x="312280" y="119214"/>
                  </a:moveTo>
                  <a:lnTo>
                    <a:pt x="309778" y="114554"/>
                  </a:lnTo>
                  <a:lnTo>
                    <a:pt x="304215" y="119100"/>
                  </a:lnTo>
                  <a:lnTo>
                    <a:pt x="296608" y="122047"/>
                  </a:lnTo>
                  <a:lnTo>
                    <a:pt x="288086" y="122047"/>
                  </a:lnTo>
                  <a:lnTo>
                    <a:pt x="274434" y="119545"/>
                  </a:lnTo>
                  <a:lnTo>
                    <a:pt x="263779" y="112458"/>
                  </a:lnTo>
                  <a:lnTo>
                    <a:pt x="256844" y="101460"/>
                  </a:lnTo>
                  <a:lnTo>
                    <a:pt x="254368" y="87210"/>
                  </a:lnTo>
                  <a:lnTo>
                    <a:pt x="256717" y="73279"/>
                  </a:lnTo>
                  <a:lnTo>
                    <a:pt x="263359" y="62242"/>
                  </a:lnTo>
                  <a:lnTo>
                    <a:pt x="273621" y="54965"/>
                  </a:lnTo>
                  <a:lnTo>
                    <a:pt x="286842" y="52349"/>
                  </a:lnTo>
                  <a:lnTo>
                    <a:pt x="295478" y="52349"/>
                  </a:lnTo>
                  <a:lnTo>
                    <a:pt x="302171" y="54279"/>
                  </a:lnTo>
                  <a:lnTo>
                    <a:pt x="307848" y="58597"/>
                  </a:lnTo>
                  <a:lnTo>
                    <a:pt x="310807" y="53936"/>
                  </a:lnTo>
                  <a:lnTo>
                    <a:pt x="309803" y="53124"/>
                  </a:lnTo>
                  <a:lnTo>
                    <a:pt x="308876" y="52349"/>
                  </a:lnTo>
                  <a:lnTo>
                    <a:pt x="304787" y="48933"/>
                  </a:lnTo>
                  <a:lnTo>
                    <a:pt x="296722" y="46443"/>
                  </a:lnTo>
                  <a:lnTo>
                    <a:pt x="286727" y="46443"/>
                  </a:lnTo>
                  <a:lnTo>
                    <a:pt x="250494" y="71196"/>
                  </a:lnTo>
                  <a:lnTo>
                    <a:pt x="247789" y="87198"/>
                  </a:lnTo>
                  <a:lnTo>
                    <a:pt x="271449" y="125069"/>
                  </a:lnTo>
                  <a:lnTo>
                    <a:pt x="287629" y="127952"/>
                  </a:lnTo>
                  <a:lnTo>
                    <a:pt x="312280" y="119214"/>
                  </a:lnTo>
                  <a:close/>
                </a:path>
                <a:path w="760095" h="190500">
                  <a:moveTo>
                    <a:pt x="370738" y="97866"/>
                  </a:moveTo>
                  <a:lnTo>
                    <a:pt x="369341" y="87528"/>
                  </a:lnTo>
                  <a:lnTo>
                    <a:pt x="365315" y="80492"/>
                  </a:lnTo>
                  <a:lnTo>
                    <a:pt x="358571" y="76263"/>
                  </a:lnTo>
                  <a:lnTo>
                    <a:pt x="349402" y="74930"/>
                  </a:lnTo>
                  <a:lnTo>
                    <a:pt x="342353" y="74930"/>
                  </a:lnTo>
                  <a:lnTo>
                    <a:pt x="334962" y="78333"/>
                  </a:lnTo>
                  <a:lnTo>
                    <a:pt x="331000" y="82740"/>
                  </a:lnTo>
                  <a:lnTo>
                    <a:pt x="331000" y="47459"/>
                  </a:lnTo>
                  <a:lnTo>
                    <a:pt x="325247" y="47459"/>
                  </a:lnTo>
                  <a:lnTo>
                    <a:pt x="325107" y="47459"/>
                  </a:lnTo>
                  <a:lnTo>
                    <a:pt x="325107" y="126936"/>
                  </a:lnTo>
                  <a:lnTo>
                    <a:pt x="331000" y="126936"/>
                  </a:lnTo>
                  <a:lnTo>
                    <a:pt x="331000" y="88328"/>
                  </a:lnTo>
                  <a:lnTo>
                    <a:pt x="334302" y="84239"/>
                  </a:lnTo>
                  <a:lnTo>
                    <a:pt x="341109" y="80505"/>
                  </a:lnTo>
                  <a:lnTo>
                    <a:pt x="359384" y="80505"/>
                  </a:lnTo>
                  <a:lnTo>
                    <a:pt x="364312" y="85940"/>
                  </a:lnTo>
                  <a:lnTo>
                    <a:pt x="364820" y="86499"/>
                  </a:lnTo>
                  <a:lnTo>
                    <a:pt x="364820" y="126923"/>
                  </a:lnTo>
                  <a:lnTo>
                    <a:pt x="370738" y="126936"/>
                  </a:lnTo>
                  <a:lnTo>
                    <a:pt x="370738" y="97866"/>
                  </a:lnTo>
                  <a:close/>
                </a:path>
                <a:path w="760095" h="190500">
                  <a:moveTo>
                    <a:pt x="415239" y="76873"/>
                  </a:moveTo>
                  <a:lnTo>
                    <a:pt x="413537" y="75628"/>
                  </a:lnTo>
                  <a:lnTo>
                    <a:pt x="411492" y="74942"/>
                  </a:lnTo>
                  <a:lnTo>
                    <a:pt x="400583" y="74930"/>
                  </a:lnTo>
                  <a:lnTo>
                    <a:pt x="396392" y="78333"/>
                  </a:lnTo>
                  <a:lnTo>
                    <a:pt x="393560" y="82638"/>
                  </a:lnTo>
                  <a:lnTo>
                    <a:pt x="393560" y="75857"/>
                  </a:lnTo>
                  <a:lnTo>
                    <a:pt x="387642" y="75844"/>
                  </a:lnTo>
                  <a:lnTo>
                    <a:pt x="387642" y="126898"/>
                  </a:lnTo>
                  <a:lnTo>
                    <a:pt x="393547" y="126936"/>
                  </a:lnTo>
                  <a:lnTo>
                    <a:pt x="393560" y="88798"/>
                  </a:lnTo>
                  <a:lnTo>
                    <a:pt x="395947" y="84696"/>
                  </a:lnTo>
                  <a:lnTo>
                    <a:pt x="397598" y="82651"/>
                  </a:lnTo>
                  <a:lnTo>
                    <a:pt x="399351" y="80505"/>
                  </a:lnTo>
                  <a:lnTo>
                    <a:pt x="409333" y="80505"/>
                  </a:lnTo>
                  <a:lnTo>
                    <a:pt x="410692" y="80949"/>
                  </a:lnTo>
                  <a:lnTo>
                    <a:pt x="413194" y="82435"/>
                  </a:lnTo>
                  <a:lnTo>
                    <a:pt x="413905" y="80505"/>
                  </a:lnTo>
                  <a:lnTo>
                    <a:pt x="415239" y="76873"/>
                  </a:lnTo>
                  <a:close/>
                </a:path>
                <a:path w="760095" h="190500">
                  <a:moveTo>
                    <a:pt x="474954" y="101384"/>
                  </a:moveTo>
                  <a:lnTo>
                    <a:pt x="472998" y="90766"/>
                  </a:lnTo>
                  <a:lnTo>
                    <a:pt x="468706" y="84188"/>
                  </a:lnTo>
                  <a:lnTo>
                    <a:pt x="468706" y="101384"/>
                  </a:lnTo>
                  <a:lnTo>
                    <a:pt x="467182" y="109880"/>
                  </a:lnTo>
                  <a:lnTo>
                    <a:pt x="464591" y="113944"/>
                  </a:lnTo>
                  <a:lnTo>
                    <a:pt x="462953" y="116522"/>
                  </a:lnTo>
                  <a:lnTo>
                    <a:pt x="456450" y="120853"/>
                  </a:lnTo>
                  <a:lnTo>
                    <a:pt x="448157" y="122389"/>
                  </a:lnTo>
                  <a:lnTo>
                    <a:pt x="439928" y="120840"/>
                  </a:lnTo>
                  <a:lnTo>
                    <a:pt x="433412" y="116484"/>
                  </a:lnTo>
                  <a:lnTo>
                    <a:pt x="429145" y="109842"/>
                  </a:lnTo>
                  <a:lnTo>
                    <a:pt x="427621" y="101384"/>
                  </a:lnTo>
                  <a:lnTo>
                    <a:pt x="429171" y="92887"/>
                  </a:lnTo>
                  <a:lnTo>
                    <a:pt x="433463" y="86245"/>
                  </a:lnTo>
                  <a:lnTo>
                    <a:pt x="439966" y="81927"/>
                  </a:lnTo>
                  <a:lnTo>
                    <a:pt x="448170" y="80391"/>
                  </a:lnTo>
                  <a:lnTo>
                    <a:pt x="456450" y="81940"/>
                  </a:lnTo>
                  <a:lnTo>
                    <a:pt x="462953" y="86283"/>
                  </a:lnTo>
                  <a:lnTo>
                    <a:pt x="467182" y="92925"/>
                  </a:lnTo>
                  <a:lnTo>
                    <a:pt x="468706" y="101384"/>
                  </a:lnTo>
                  <a:lnTo>
                    <a:pt x="468706" y="84188"/>
                  </a:lnTo>
                  <a:lnTo>
                    <a:pt x="467512" y="82346"/>
                  </a:lnTo>
                  <a:lnTo>
                    <a:pt x="464502" y="80391"/>
                  </a:lnTo>
                  <a:lnTo>
                    <a:pt x="459054" y="76809"/>
                  </a:lnTo>
                  <a:lnTo>
                    <a:pt x="448170" y="74828"/>
                  </a:lnTo>
                  <a:lnTo>
                    <a:pt x="438721" y="76555"/>
                  </a:lnTo>
                  <a:lnTo>
                    <a:pt x="437273" y="76809"/>
                  </a:lnTo>
                  <a:lnTo>
                    <a:pt x="428802" y="82346"/>
                  </a:lnTo>
                  <a:lnTo>
                    <a:pt x="423303" y="90766"/>
                  </a:lnTo>
                  <a:lnTo>
                    <a:pt x="421360" y="101384"/>
                  </a:lnTo>
                  <a:lnTo>
                    <a:pt x="423303" y="112001"/>
                  </a:lnTo>
                  <a:lnTo>
                    <a:pt x="426631" y="117094"/>
                  </a:lnTo>
                  <a:lnTo>
                    <a:pt x="428802" y="120421"/>
                  </a:lnTo>
                  <a:lnTo>
                    <a:pt x="437273" y="125958"/>
                  </a:lnTo>
                  <a:lnTo>
                    <a:pt x="448157" y="127952"/>
                  </a:lnTo>
                  <a:lnTo>
                    <a:pt x="449846" y="127647"/>
                  </a:lnTo>
                  <a:lnTo>
                    <a:pt x="459054" y="125958"/>
                  </a:lnTo>
                  <a:lnTo>
                    <a:pt x="464477" y="122402"/>
                  </a:lnTo>
                  <a:lnTo>
                    <a:pt x="467512" y="120421"/>
                  </a:lnTo>
                  <a:lnTo>
                    <a:pt x="472998" y="112001"/>
                  </a:lnTo>
                  <a:lnTo>
                    <a:pt x="474954" y="101384"/>
                  </a:lnTo>
                  <a:close/>
                </a:path>
                <a:path w="760095" h="190500">
                  <a:moveTo>
                    <a:pt x="535012" y="97751"/>
                  </a:moveTo>
                  <a:lnTo>
                    <a:pt x="533628" y="87439"/>
                  </a:lnTo>
                  <a:lnTo>
                    <a:pt x="529615" y="80505"/>
                  </a:lnTo>
                  <a:lnTo>
                    <a:pt x="529526" y="80340"/>
                  </a:lnTo>
                  <a:lnTo>
                    <a:pt x="522846" y="76250"/>
                  </a:lnTo>
                  <a:lnTo>
                    <a:pt x="513676" y="74942"/>
                  </a:lnTo>
                  <a:lnTo>
                    <a:pt x="506399" y="74930"/>
                  </a:lnTo>
                  <a:lnTo>
                    <a:pt x="499135" y="78574"/>
                  </a:lnTo>
                  <a:lnTo>
                    <a:pt x="495274" y="82994"/>
                  </a:lnTo>
                  <a:lnTo>
                    <a:pt x="495274" y="75857"/>
                  </a:lnTo>
                  <a:lnTo>
                    <a:pt x="489369" y="75844"/>
                  </a:lnTo>
                  <a:lnTo>
                    <a:pt x="489369" y="126936"/>
                  </a:lnTo>
                  <a:lnTo>
                    <a:pt x="495274" y="126936"/>
                  </a:lnTo>
                  <a:lnTo>
                    <a:pt x="495274" y="88341"/>
                  </a:lnTo>
                  <a:lnTo>
                    <a:pt x="498678" y="84251"/>
                  </a:lnTo>
                  <a:lnTo>
                    <a:pt x="500888" y="82994"/>
                  </a:lnTo>
                  <a:lnTo>
                    <a:pt x="505269" y="80505"/>
                  </a:lnTo>
                  <a:lnTo>
                    <a:pt x="523659" y="80505"/>
                  </a:lnTo>
                  <a:lnTo>
                    <a:pt x="526491" y="83578"/>
                  </a:lnTo>
                  <a:lnTo>
                    <a:pt x="529107" y="86410"/>
                  </a:lnTo>
                  <a:lnTo>
                    <a:pt x="529107" y="126936"/>
                  </a:lnTo>
                  <a:lnTo>
                    <a:pt x="535012" y="126936"/>
                  </a:lnTo>
                  <a:lnTo>
                    <a:pt x="535012" y="97764"/>
                  </a:lnTo>
                  <a:close/>
                </a:path>
                <a:path w="760095" h="190500">
                  <a:moveTo>
                    <a:pt x="601878" y="101384"/>
                  </a:moveTo>
                  <a:lnTo>
                    <a:pt x="599922" y="90766"/>
                  </a:lnTo>
                  <a:lnTo>
                    <a:pt x="595630" y="84175"/>
                  </a:lnTo>
                  <a:lnTo>
                    <a:pt x="595630" y="101384"/>
                  </a:lnTo>
                  <a:lnTo>
                    <a:pt x="594118" y="109880"/>
                  </a:lnTo>
                  <a:lnTo>
                    <a:pt x="589876" y="116522"/>
                  </a:lnTo>
                  <a:lnTo>
                    <a:pt x="583374" y="120853"/>
                  </a:lnTo>
                  <a:lnTo>
                    <a:pt x="575081" y="122389"/>
                  </a:lnTo>
                  <a:lnTo>
                    <a:pt x="566839" y="120840"/>
                  </a:lnTo>
                  <a:lnTo>
                    <a:pt x="560336" y="116484"/>
                  </a:lnTo>
                  <a:lnTo>
                    <a:pt x="556069" y="109842"/>
                  </a:lnTo>
                  <a:lnTo>
                    <a:pt x="554532" y="101384"/>
                  </a:lnTo>
                  <a:lnTo>
                    <a:pt x="556082" y="92887"/>
                  </a:lnTo>
                  <a:lnTo>
                    <a:pt x="560374" y="86245"/>
                  </a:lnTo>
                  <a:lnTo>
                    <a:pt x="566889" y="81927"/>
                  </a:lnTo>
                  <a:lnTo>
                    <a:pt x="575081" y="80391"/>
                  </a:lnTo>
                  <a:lnTo>
                    <a:pt x="583374" y="81940"/>
                  </a:lnTo>
                  <a:lnTo>
                    <a:pt x="589876" y="86283"/>
                  </a:lnTo>
                  <a:lnTo>
                    <a:pt x="594118" y="92925"/>
                  </a:lnTo>
                  <a:lnTo>
                    <a:pt x="595630" y="101384"/>
                  </a:lnTo>
                  <a:lnTo>
                    <a:pt x="595630" y="84175"/>
                  </a:lnTo>
                  <a:lnTo>
                    <a:pt x="594448" y="82346"/>
                  </a:lnTo>
                  <a:lnTo>
                    <a:pt x="591426" y="80391"/>
                  </a:lnTo>
                  <a:lnTo>
                    <a:pt x="585978" y="76809"/>
                  </a:lnTo>
                  <a:lnTo>
                    <a:pt x="575081" y="74828"/>
                  </a:lnTo>
                  <a:lnTo>
                    <a:pt x="564184" y="76809"/>
                  </a:lnTo>
                  <a:lnTo>
                    <a:pt x="555726" y="82346"/>
                  </a:lnTo>
                  <a:lnTo>
                    <a:pt x="550227" y="90766"/>
                  </a:lnTo>
                  <a:lnTo>
                    <a:pt x="548271" y="101384"/>
                  </a:lnTo>
                  <a:lnTo>
                    <a:pt x="550227" y="112001"/>
                  </a:lnTo>
                  <a:lnTo>
                    <a:pt x="555713" y="120408"/>
                  </a:lnTo>
                  <a:lnTo>
                    <a:pt x="564184" y="125958"/>
                  </a:lnTo>
                  <a:lnTo>
                    <a:pt x="575081" y="127952"/>
                  </a:lnTo>
                  <a:lnTo>
                    <a:pt x="585978" y="125958"/>
                  </a:lnTo>
                  <a:lnTo>
                    <a:pt x="591400" y="122402"/>
                  </a:lnTo>
                  <a:lnTo>
                    <a:pt x="594448" y="120421"/>
                  </a:lnTo>
                  <a:lnTo>
                    <a:pt x="599922" y="112001"/>
                  </a:lnTo>
                  <a:lnTo>
                    <a:pt x="601878" y="101384"/>
                  </a:lnTo>
                  <a:close/>
                </a:path>
                <a:path w="760095" h="190500">
                  <a:moveTo>
                    <a:pt x="638200" y="124206"/>
                  </a:moveTo>
                  <a:lnTo>
                    <a:pt x="637514" y="122047"/>
                  </a:lnTo>
                  <a:lnTo>
                    <a:pt x="637286" y="121361"/>
                  </a:lnTo>
                  <a:lnTo>
                    <a:pt x="636727" y="119557"/>
                  </a:lnTo>
                  <a:lnTo>
                    <a:pt x="635025" y="120802"/>
                  </a:lnTo>
                  <a:lnTo>
                    <a:pt x="632307" y="122047"/>
                  </a:lnTo>
                  <a:lnTo>
                    <a:pt x="624128" y="122047"/>
                  </a:lnTo>
                  <a:lnTo>
                    <a:pt x="622198" y="118300"/>
                  </a:lnTo>
                  <a:lnTo>
                    <a:pt x="622198" y="47459"/>
                  </a:lnTo>
                  <a:lnTo>
                    <a:pt x="616432" y="47459"/>
                  </a:lnTo>
                  <a:lnTo>
                    <a:pt x="616292" y="47459"/>
                  </a:lnTo>
                  <a:lnTo>
                    <a:pt x="616292" y="123063"/>
                  </a:lnTo>
                  <a:lnTo>
                    <a:pt x="619810" y="127609"/>
                  </a:lnTo>
                  <a:lnTo>
                    <a:pt x="632079" y="127609"/>
                  </a:lnTo>
                  <a:lnTo>
                    <a:pt x="635812" y="126022"/>
                  </a:lnTo>
                  <a:lnTo>
                    <a:pt x="638200" y="124206"/>
                  </a:lnTo>
                  <a:close/>
                </a:path>
                <a:path w="760095" h="190500">
                  <a:moveTo>
                    <a:pt x="657047" y="75831"/>
                  </a:moveTo>
                  <a:lnTo>
                    <a:pt x="651141" y="75831"/>
                  </a:lnTo>
                  <a:lnTo>
                    <a:pt x="651129" y="126923"/>
                  </a:lnTo>
                  <a:lnTo>
                    <a:pt x="657034" y="126923"/>
                  </a:lnTo>
                  <a:lnTo>
                    <a:pt x="657047" y="75831"/>
                  </a:lnTo>
                  <a:close/>
                </a:path>
                <a:path w="760095" h="190500">
                  <a:moveTo>
                    <a:pt x="658177" y="53695"/>
                  </a:moveTo>
                  <a:lnTo>
                    <a:pt x="656247" y="52222"/>
                  </a:lnTo>
                  <a:lnTo>
                    <a:pt x="652043" y="52222"/>
                  </a:lnTo>
                  <a:lnTo>
                    <a:pt x="650113" y="53695"/>
                  </a:lnTo>
                  <a:lnTo>
                    <a:pt x="650113" y="58585"/>
                  </a:lnTo>
                  <a:lnTo>
                    <a:pt x="652043" y="60172"/>
                  </a:lnTo>
                  <a:lnTo>
                    <a:pt x="656247" y="60172"/>
                  </a:lnTo>
                  <a:lnTo>
                    <a:pt x="658177" y="58585"/>
                  </a:lnTo>
                  <a:lnTo>
                    <a:pt x="658177" y="53695"/>
                  </a:lnTo>
                  <a:close/>
                </a:path>
                <a:path w="760095" h="190500">
                  <a:moveTo>
                    <a:pt x="710412" y="50749"/>
                  </a:moveTo>
                  <a:lnTo>
                    <a:pt x="709180" y="49707"/>
                  </a:lnTo>
                  <a:lnTo>
                    <a:pt x="707796" y="48488"/>
                  </a:lnTo>
                  <a:lnTo>
                    <a:pt x="703249" y="46443"/>
                  </a:lnTo>
                  <a:lnTo>
                    <a:pt x="697115" y="46431"/>
                  </a:lnTo>
                  <a:lnTo>
                    <a:pt x="690537" y="47574"/>
                  </a:lnTo>
                  <a:lnTo>
                    <a:pt x="689584" y="47739"/>
                  </a:lnTo>
                  <a:lnTo>
                    <a:pt x="684060" y="51676"/>
                  </a:lnTo>
                  <a:lnTo>
                    <a:pt x="680669" y="58267"/>
                  </a:lnTo>
                  <a:lnTo>
                    <a:pt x="679640" y="66535"/>
                  </a:lnTo>
                  <a:lnTo>
                    <a:pt x="679526" y="67551"/>
                  </a:lnTo>
                  <a:lnTo>
                    <a:pt x="679526" y="126923"/>
                  </a:lnTo>
                  <a:lnTo>
                    <a:pt x="685431" y="126936"/>
                  </a:lnTo>
                  <a:lnTo>
                    <a:pt x="685431" y="81407"/>
                  </a:lnTo>
                  <a:lnTo>
                    <a:pt x="704951" y="81407"/>
                  </a:lnTo>
                  <a:lnTo>
                    <a:pt x="704964" y="75844"/>
                  </a:lnTo>
                  <a:lnTo>
                    <a:pt x="685431" y="75844"/>
                  </a:lnTo>
                  <a:lnTo>
                    <a:pt x="685431" y="57010"/>
                  </a:lnTo>
                  <a:lnTo>
                    <a:pt x="689978" y="52006"/>
                  </a:lnTo>
                  <a:lnTo>
                    <a:pt x="702576" y="52006"/>
                  </a:lnTo>
                  <a:lnTo>
                    <a:pt x="705751" y="53378"/>
                  </a:lnTo>
                  <a:lnTo>
                    <a:pt x="708139" y="55308"/>
                  </a:lnTo>
                  <a:lnTo>
                    <a:pt x="709777" y="52006"/>
                  </a:lnTo>
                  <a:lnTo>
                    <a:pt x="710412" y="50749"/>
                  </a:lnTo>
                  <a:close/>
                </a:path>
                <a:path w="760095" h="190500">
                  <a:moveTo>
                    <a:pt x="759891" y="97764"/>
                  </a:moveTo>
                  <a:lnTo>
                    <a:pt x="758456" y="90119"/>
                  </a:lnTo>
                  <a:lnTo>
                    <a:pt x="758139" y="88379"/>
                  </a:lnTo>
                  <a:lnTo>
                    <a:pt x="753872" y="82029"/>
                  </a:lnTo>
                  <a:lnTo>
                    <a:pt x="753872" y="97751"/>
                  </a:lnTo>
                  <a:lnTo>
                    <a:pt x="717105" y="97751"/>
                  </a:lnTo>
                  <a:lnTo>
                    <a:pt x="718908" y="90830"/>
                  </a:lnTo>
                  <a:lnTo>
                    <a:pt x="722757" y="85318"/>
                  </a:lnTo>
                  <a:lnTo>
                    <a:pt x="728535" y="81699"/>
                  </a:lnTo>
                  <a:lnTo>
                    <a:pt x="736168" y="80391"/>
                  </a:lnTo>
                  <a:lnTo>
                    <a:pt x="746848" y="80391"/>
                  </a:lnTo>
                  <a:lnTo>
                    <a:pt x="753656" y="86982"/>
                  </a:lnTo>
                  <a:lnTo>
                    <a:pt x="753872" y="97751"/>
                  </a:lnTo>
                  <a:lnTo>
                    <a:pt x="753872" y="82029"/>
                  </a:lnTo>
                  <a:lnTo>
                    <a:pt x="753262" y="81114"/>
                  </a:lnTo>
                  <a:lnTo>
                    <a:pt x="752119" y="80391"/>
                  </a:lnTo>
                  <a:lnTo>
                    <a:pt x="745909" y="76454"/>
                  </a:lnTo>
                  <a:lnTo>
                    <a:pt x="736739" y="74828"/>
                  </a:lnTo>
                  <a:lnTo>
                    <a:pt x="725601" y="76873"/>
                  </a:lnTo>
                  <a:lnTo>
                    <a:pt x="717499" y="82524"/>
                  </a:lnTo>
                  <a:lnTo>
                    <a:pt x="712533" y="90957"/>
                  </a:lnTo>
                  <a:lnTo>
                    <a:pt x="710857" y="101384"/>
                  </a:lnTo>
                  <a:lnTo>
                    <a:pt x="712825" y="112331"/>
                  </a:lnTo>
                  <a:lnTo>
                    <a:pt x="718375" y="120713"/>
                  </a:lnTo>
                  <a:lnTo>
                    <a:pt x="726948" y="126072"/>
                  </a:lnTo>
                  <a:lnTo>
                    <a:pt x="737984" y="127952"/>
                  </a:lnTo>
                  <a:lnTo>
                    <a:pt x="744804" y="127952"/>
                  </a:lnTo>
                  <a:lnTo>
                    <a:pt x="752182" y="125577"/>
                  </a:lnTo>
                  <a:lnTo>
                    <a:pt x="755205" y="122402"/>
                  </a:lnTo>
                  <a:lnTo>
                    <a:pt x="756831" y="120700"/>
                  </a:lnTo>
                  <a:lnTo>
                    <a:pt x="754900" y="116141"/>
                  </a:lnTo>
                  <a:lnTo>
                    <a:pt x="751382" y="119773"/>
                  </a:lnTo>
                  <a:lnTo>
                    <a:pt x="745261" y="122389"/>
                  </a:lnTo>
                  <a:lnTo>
                    <a:pt x="738327" y="122389"/>
                  </a:lnTo>
                  <a:lnTo>
                    <a:pt x="729957" y="121031"/>
                  </a:lnTo>
                  <a:lnTo>
                    <a:pt x="723455" y="117106"/>
                  </a:lnTo>
                  <a:lnTo>
                    <a:pt x="719175" y="110896"/>
                  </a:lnTo>
                  <a:lnTo>
                    <a:pt x="717448" y="102641"/>
                  </a:lnTo>
                  <a:lnTo>
                    <a:pt x="759561" y="102641"/>
                  </a:lnTo>
                  <a:lnTo>
                    <a:pt x="759612" y="102323"/>
                  </a:lnTo>
                  <a:lnTo>
                    <a:pt x="759764" y="101384"/>
                  </a:lnTo>
                  <a:lnTo>
                    <a:pt x="759841" y="99098"/>
                  </a:lnTo>
                  <a:lnTo>
                    <a:pt x="759891" y="977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880798" y="368706"/>
              <a:ext cx="458470" cy="16510"/>
            </a:xfrm>
            <a:custGeom>
              <a:avLst/>
              <a:gdLst/>
              <a:ahLst/>
              <a:cxnLst/>
              <a:rect l="l" t="t" r="r" b="b"/>
              <a:pathLst>
                <a:path w="458470" h="16510">
                  <a:moveTo>
                    <a:pt x="9486" y="13906"/>
                  </a:moveTo>
                  <a:lnTo>
                    <a:pt x="1892" y="13906"/>
                  </a:lnTo>
                  <a:lnTo>
                    <a:pt x="1892" y="241"/>
                  </a:lnTo>
                  <a:lnTo>
                    <a:pt x="0" y="228"/>
                  </a:lnTo>
                  <a:lnTo>
                    <a:pt x="0" y="15671"/>
                  </a:lnTo>
                  <a:lnTo>
                    <a:pt x="9486" y="15671"/>
                  </a:lnTo>
                  <a:lnTo>
                    <a:pt x="9486" y="13919"/>
                  </a:lnTo>
                  <a:close/>
                </a:path>
                <a:path w="458470" h="16510">
                  <a:moveTo>
                    <a:pt x="29362" y="228"/>
                  </a:moveTo>
                  <a:lnTo>
                    <a:pt x="16675" y="228"/>
                  </a:lnTo>
                  <a:lnTo>
                    <a:pt x="16675" y="1981"/>
                  </a:lnTo>
                  <a:lnTo>
                    <a:pt x="22085" y="1993"/>
                  </a:lnTo>
                  <a:lnTo>
                    <a:pt x="22085" y="15659"/>
                  </a:lnTo>
                  <a:lnTo>
                    <a:pt x="23952" y="15671"/>
                  </a:lnTo>
                  <a:lnTo>
                    <a:pt x="23964" y="1993"/>
                  </a:lnTo>
                  <a:lnTo>
                    <a:pt x="29362" y="1993"/>
                  </a:lnTo>
                  <a:lnTo>
                    <a:pt x="29362" y="228"/>
                  </a:lnTo>
                  <a:close/>
                </a:path>
                <a:path w="458470" h="16510">
                  <a:moveTo>
                    <a:pt x="35344" y="228"/>
                  </a:moveTo>
                  <a:lnTo>
                    <a:pt x="33451" y="228"/>
                  </a:lnTo>
                  <a:lnTo>
                    <a:pt x="33426" y="15671"/>
                  </a:lnTo>
                  <a:lnTo>
                    <a:pt x="35331" y="15671"/>
                  </a:lnTo>
                  <a:lnTo>
                    <a:pt x="35344" y="228"/>
                  </a:lnTo>
                  <a:close/>
                </a:path>
                <a:path w="458470" h="16510">
                  <a:moveTo>
                    <a:pt x="56553" y="228"/>
                  </a:moveTo>
                  <a:lnTo>
                    <a:pt x="54749" y="228"/>
                  </a:lnTo>
                  <a:lnTo>
                    <a:pt x="49187" y="8140"/>
                  </a:lnTo>
                  <a:lnTo>
                    <a:pt x="46736" y="4813"/>
                  </a:lnTo>
                  <a:lnTo>
                    <a:pt x="45593" y="3238"/>
                  </a:lnTo>
                  <a:lnTo>
                    <a:pt x="43395" y="228"/>
                  </a:lnTo>
                  <a:lnTo>
                    <a:pt x="41503" y="228"/>
                  </a:lnTo>
                  <a:lnTo>
                    <a:pt x="41490" y="15671"/>
                  </a:lnTo>
                  <a:lnTo>
                    <a:pt x="43370" y="15671"/>
                  </a:lnTo>
                  <a:lnTo>
                    <a:pt x="43370" y="3238"/>
                  </a:lnTo>
                  <a:lnTo>
                    <a:pt x="48907" y="10858"/>
                  </a:lnTo>
                  <a:lnTo>
                    <a:pt x="49187" y="10858"/>
                  </a:lnTo>
                  <a:lnTo>
                    <a:pt x="51130" y="8140"/>
                  </a:lnTo>
                  <a:lnTo>
                    <a:pt x="54660" y="3175"/>
                  </a:lnTo>
                  <a:lnTo>
                    <a:pt x="54660" y="15659"/>
                  </a:lnTo>
                  <a:lnTo>
                    <a:pt x="56540" y="15671"/>
                  </a:lnTo>
                  <a:lnTo>
                    <a:pt x="56553" y="3175"/>
                  </a:lnTo>
                  <a:lnTo>
                    <a:pt x="56553" y="228"/>
                  </a:lnTo>
                  <a:close/>
                </a:path>
                <a:path w="458470" h="16510">
                  <a:moveTo>
                    <a:pt x="71208" y="13906"/>
                  </a:moveTo>
                  <a:lnTo>
                    <a:pt x="64147" y="13906"/>
                  </a:lnTo>
                  <a:lnTo>
                    <a:pt x="64147" y="8750"/>
                  </a:lnTo>
                  <a:lnTo>
                    <a:pt x="70319" y="8750"/>
                  </a:lnTo>
                  <a:lnTo>
                    <a:pt x="70319" y="6997"/>
                  </a:lnTo>
                  <a:lnTo>
                    <a:pt x="64147" y="6972"/>
                  </a:lnTo>
                  <a:lnTo>
                    <a:pt x="64147" y="1993"/>
                  </a:lnTo>
                  <a:lnTo>
                    <a:pt x="70980" y="1993"/>
                  </a:lnTo>
                  <a:lnTo>
                    <a:pt x="70980" y="241"/>
                  </a:lnTo>
                  <a:lnTo>
                    <a:pt x="62268" y="228"/>
                  </a:lnTo>
                  <a:lnTo>
                    <a:pt x="62268" y="15671"/>
                  </a:lnTo>
                  <a:lnTo>
                    <a:pt x="71196" y="15671"/>
                  </a:lnTo>
                  <a:lnTo>
                    <a:pt x="71208" y="13906"/>
                  </a:lnTo>
                  <a:close/>
                </a:path>
                <a:path w="458470" h="16510">
                  <a:moveTo>
                    <a:pt x="84455" y="228"/>
                  </a:moveTo>
                  <a:lnTo>
                    <a:pt x="82575" y="228"/>
                  </a:lnTo>
                  <a:lnTo>
                    <a:pt x="82537" y="15671"/>
                  </a:lnTo>
                  <a:lnTo>
                    <a:pt x="84442" y="15671"/>
                  </a:lnTo>
                  <a:lnTo>
                    <a:pt x="84455" y="228"/>
                  </a:lnTo>
                  <a:close/>
                </a:path>
                <a:path w="458470" h="16510">
                  <a:moveTo>
                    <a:pt x="103530" y="228"/>
                  </a:moveTo>
                  <a:lnTo>
                    <a:pt x="101765" y="228"/>
                  </a:lnTo>
                  <a:lnTo>
                    <a:pt x="101752" y="12382"/>
                  </a:lnTo>
                  <a:lnTo>
                    <a:pt x="94742" y="3530"/>
                  </a:lnTo>
                  <a:lnTo>
                    <a:pt x="92125" y="228"/>
                  </a:lnTo>
                  <a:lnTo>
                    <a:pt x="90627" y="228"/>
                  </a:lnTo>
                  <a:lnTo>
                    <a:pt x="90614" y="15671"/>
                  </a:lnTo>
                  <a:lnTo>
                    <a:pt x="92379" y="15671"/>
                  </a:lnTo>
                  <a:lnTo>
                    <a:pt x="92379" y="3530"/>
                  </a:lnTo>
                  <a:lnTo>
                    <a:pt x="102019" y="15671"/>
                  </a:lnTo>
                  <a:lnTo>
                    <a:pt x="103517" y="15671"/>
                  </a:lnTo>
                  <a:lnTo>
                    <a:pt x="103530" y="12395"/>
                  </a:lnTo>
                  <a:lnTo>
                    <a:pt x="103530" y="228"/>
                  </a:lnTo>
                  <a:close/>
                </a:path>
                <a:path w="458470" h="16510">
                  <a:moveTo>
                    <a:pt x="119849" y="228"/>
                  </a:moveTo>
                  <a:lnTo>
                    <a:pt x="107162" y="228"/>
                  </a:lnTo>
                  <a:lnTo>
                    <a:pt x="107162" y="1981"/>
                  </a:lnTo>
                  <a:lnTo>
                    <a:pt x="112560" y="1993"/>
                  </a:lnTo>
                  <a:lnTo>
                    <a:pt x="112560" y="15659"/>
                  </a:lnTo>
                  <a:lnTo>
                    <a:pt x="114439" y="15671"/>
                  </a:lnTo>
                  <a:lnTo>
                    <a:pt x="114439" y="1993"/>
                  </a:lnTo>
                  <a:lnTo>
                    <a:pt x="119849" y="1993"/>
                  </a:lnTo>
                  <a:lnTo>
                    <a:pt x="119849" y="228"/>
                  </a:lnTo>
                  <a:close/>
                </a:path>
                <a:path w="458470" h="16510">
                  <a:moveTo>
                    <a:pt x="132410" y="13906"/>
                  </a:moveTo>
                  <a:lnTo>
                    <a:pt x="125361" y="13906"/>
                  </a:lnTo>
                  <a:lnTo>
                    <a:pt x="125361" y="8750"/>
                  </a:lnTo>
                  <a:lnTo>
                    <a:pt x="131546" y="8750"/>
                  </a:lnTo>
                  <a:lnTo>
                    <a:pt x="131546" y="6997"/>
                  </a:lnTo>
                  <a:lnTo>
                    <a:pt x="125361" y="6972"/>
                  </a:lnTo>
                  <a:lnTo>
                    <a:pt x="125361" y="1993"/>
                  </a:lnTo>
                  <a:lnTo>
                    <a:pt x="132194" y="1993"/>
                  </a:lnTo>
                  <a:lnTo>
                    <a:pt x="132207" y="241"/>
                  </a:lnTo>
                  <a:lnTo>
                    <a:pt x="123482" y="228"/>
                  </a:lnTo>
                  <a:lnTo>
                    <a:pt x="123482" y="15671"/>
                  </a:lnTo>
                  <a:lnTo>
                    <a:pt x="132410" y="15671"/>
                  </a:lnTo>
                  <a:lnTo>
                    <a:pt x="132410" y="13919"/>
                  </a:lnTo>
                  <a:close/>
                </a:path>
                <a:path w="458470" h="16510">
                  <a:moveTo>
                    <a:pt x="146761" y="13906"/>
                  </a:moveTo>
                  <a:lnTo>
                    <a:pt x="139153" y="13906"/>
                  </a:lnTo>
                  <a:lnTo>
                    <a:pt x="139153" y="228"/>
                  </a:lnTo>
                  <a:lnTo>
                    <a:pt x="137274" y="228"/>
                  </a:lnTo>
                  <a:lnTo>
                    <a:pt x="137248" y="15671"/>
                  </a:lnTo>
                  <a:lnTo>
                    <a:pt x="146748" y="15671"/>
                  </a:lnTo>
                  <a:lnTo>
                    <a:pt x="146761" y="13906"/>
                  </a:lnTo>
                  <a:close/>
                </a:path>
                <a:path w="458470" h="16510">
                  <a:moveTo>
                    <a:pt x="159994" y="13919"/>
                  </a:moveTo>
                  <a:lnTo>
                    <a:pt x="152387" y="13906"/>
                  </a:lnTo>
                  <a:lnTo>
                    <a:pt x="152387" y="241"/>
                  </a:lnTo>
                  <a:lnTo>
                    <a:pt x="150495" y="228"/>
                  </a:lnTo>
                  <a:lnTo>
                    <a:pt x="150495" y="15671"/>
                  </a:lnTo>
                  <a:lnTo>
                    <a:pt x="159981" y="15671"/>
                  </a:lnTo>
                  <a:lnTo>
                    <a:pt x="159994" y="13919"/>
                  </a:lnTo>
                  <a:close/>
                </a:path>
                <a:path w="458470" h="16510">
                  <a:moveTo>
                    <a:pt x="166065" y="228"/>
                  </a:moveTo>
                  <a:lnTo>
                    <a:pt x="164185" y="228"/>
                  </a:lnTo>
                  <a:lnTo>
                    <a:pt x="164147" y="15671"/>
                  </a:lnTo>
                  <a:lnTo>
                    <a:pt x="166052" y="15671"/>
                  </a:lnTo>
                  <a:lnTo>
                    <a:pt x="166065" y="228"/>
                  </a:lnTo>
                  <a:close/>
                </a:path>
                <a:path w="458470" h="16510">
                  <a:moveTo>
                    <a:pt x="184619" y="7810"/>
                  </a:moveTo>
                  <a:lnTo>
                    <a:pt x="178689" y="7810"/>
                  </a:lnTo>
                  <a:lnTo>
                    <a:pt x="178689" y="9588"/>
                  </a:lnTo>
                  <a:lnTo>
                    <a:pt x="182854" y="9588"/>
                  </a:lnTo>
                  <a:lnTo>
                    <a:pt x="182854" y="12750"/>
                  </a:lnTo>
                  <a:lnTo>
                    <a:pt x="182435" y="13144"/>
                  </a:lnTo>
                  <a:lnTo>
                    <a:pt x="181864" y="13487"/>
                  </a:lnTo>
                  <a:lnTo>
                    <a:pt x="180365" y="13995"/>
                  </a:lnTo>
                  <a:lnTo>
                    <a:pt x="179616" y="14122"/>
                  </a:lnTo>
                  <a:lnTo>
                    <a:pt x="177126" y="14122"/>
                  </a:lnTo>
                  <a:lnTo>
                    <a:pt x="175704" y="13576"/>
                  </a:lnTo>
                  <a:lnTo>
                    <a:pt x="174625" y="12433"/>
                  </a:lnTo>
                  <a:lnTo>
                    <a:pt x="174078" y="11899"/>
                  </a:lnTo>
                  <a:lnTo>
                    <a:pt x="173545" y="11315"/>
                  </a:lnTo>
                  <a:lnTo>
                    <a:pt x="173139" y="10223"/>
                  </a:lnTo>
                  <a:lnTo>
                    <a:pt x="172999" y="9829"/>
                  </a:lnTo>
                  <a:lnTo>
                    <a:pt x="172999" y="6108"/>
                  </a:lnTo>
                  <a:lnTo>
                    <a:pt x="173532" y="4610"/>
                  </a:lnTo>
                  <a:lnTo>
                    <a:pt x="175679" y="2349"/>
                  </a:lnTo>
                  <a:lnTo>
                    <a:pt x="177088" y="1778"/>
                  </a:lnTo>
                  <a:lnTo>
                    <a:pt x="180454" y="1778"/>
                  </a:lnTo>
                  <a:lnTo>
                    <a:pt x="181724" y="2197"/>
                  </a:lnTo>
                  <a:lnTo>
                    <a:pt x="182638" y="3009"/>
                  </a:lnTo>
                  <a:lnTo>
                    <a:pt x="183451" y="1511"/>
                  </a:lnTo>
                  <a:lnTo>
                    <a:pt x="182194" y="520"/>
                  </a:lnTo>
                  <a:lnTo>
                    <a:pt x="180568" y="12"/>
                  </a:lnTo>
                  <a:lnTo>
                    <a:pt x="176339" y="12"/>
                  </a:lnTo>
                  <a:lnTo>
                    <a:pt x="174510" y="762"/>
                  </a:lnTo>
                  <a:lnTo>
                    <a:pt x="171704" y="3784"/>
                  </a:lnTo>
                  <a:lnTo>
                    <a:pt x="171005" y="5676"/>
                  </a:lnTo>
                  <a:lnTo>
                    <a:pt x="171005" y="10350"/>
                  </a:lnTo>
                  <a:lnTo>
                    <a:pt x="171450" y="11582"/>
                  </a:lnTo>
                  <a:lnTo>
                    <a:pt x="171716" y="12293"/>
                  </a:lnTo>
                  <a:lnTo>
                    <a:pt x="174485" y="15113"/>
                  </a:lnTo>
                  <a:lnTo>
                    <a:pt x="176453" y="15900"/>
                  </a:lnTo>
                  <a:lnTo>
                    <a:pt x="179857" y="15900"/>
                  </a:lnTo>
                  <a:lnTo>
                    <a:pt x="180911" y="15709"/>
                  </a:lnTo>
                  <a:lnTo>
                    <a:pt x="183083" y="14947"/>
                  </a:lnTo>
                  <a:lnTo>
                    <a:pt x="183959" y="14414"/>
                  </a:lnTo>
                  <a:lnTo>
                    <a:pt x="184619" y="13754"/>
                  </a:lnTo>
                  <a:lnTo>
                    <a:pt x="184619" y="7823"/>
                  </a:lnTo>
                  <a:close/>
                </a:path>
                <a:path w="458470" h="16510">
                  <a:moveTo>
                    <a:pt x="198297" y="13906"/>
                  </a:moveTo>
                  <a:lnTo>
                    <a:pt x="191236" y="13906"/>
                  </a:lnTo>
                  <a:lnTo>
                    <a:pt x="191236" y="8750"/>
                  </a:lnTo>
                  <a:lnTo>
                    <a:pt x="197408" y="8750"/>
                  </a:lnTo>
                  <a:lnTo>
                    <a:pt x="197421" y="6972"/>
                  </a:lnTo>
                  <a:lnTo>
                    <a:pt x="191236" y="6972"/>
                  </a:lnTo>
                  <a:lnTo>
                    <a:pt x="191236" y="1993"/>
                  </a:lnTo>
                  <a:lnTo>
                    <a:pt x="198069" y="1993"/>
                  </a:lnTo>
                  <a:lnTo>
                    <a:pt x="198081" y="228"/>
                  </a:lnTo>
                  <a:lnTo>
                    <a:pt x="189369" y="228"/>
                  </a:lnTo>
                  <a:lnTo>
                    <a:pt x="189369" y="15671"/>
                  </a:lnTo>
                  <a:lnTo>
                    <a:pt x="198285" y="15671"/>
                  </a:lnTo>
                  <a:lnTo>
                    <a:pt x="198297" y="13906"/>
                  </a:lnTo>
                  <a:close/>
                </a:path>
                <a:path w="458470" h="16510">
                  <a:moveTo>
                    <a:pt x="216065" y="228"/>
                  </a:moveTo>
                  <a:lnTo>
                    <a:pt x="214299" y="228"/>
                  </a:lnTo>
                  <a:lnTo>
                    <a:pt x="214287" y="12382"/>
                  </a:lnTo>
                  <a:lnTo>
                    <a:pt x="207276" y="3530"/>
                  </a:lnTo>
                  <a:lnTo>
                    <a:pt x="204660" y="228"/>
                  </a:lnTo>
                  <a:lnTo>
                    <a:pt x="203161" y="228"/>
                  </a:lnTo>
                  <a:lnTo>
                    <a:pt x="203149" y="15671"/>
                  </a:lnTo>
                  <a:lnTo>
                    <a:pt x="204914" y="15671"/>
                  </a:lnTo>
                  <a:lnTo>
                    <a:pt x="204927" y="3556"/>
                  </a:lnTo>
                  <a:lnTo>
                    <a:pt x="214553" y="15671"/>
                  </a:lnTo>
                  <a:lnTo>
                    <a:pt x="216052" y="15671"/>
                  </a:lnTo>
                  <a:lnTo>
                    <a:pt x="216065" y="12395"/>
                  </a:lnTo>
                  <a:lnTo>
                    <a:pt x="216065" y="228"/>
                  </a:lnTo>
                  <a:close/>
                </a:path>
                <a:path w="458470" h="16510">
                  <a:moveTo>
                    <a:pt x="233299" y="14173"/>
                  </a:moveTo>
                  <a:lnTo>
                    <a:pt x="232537" y="12763"/>
                  </a:lnTo>
                  <a:lnTo>
                    <a:pt x="231406" y="13665"/>
                  </a:lnTo>
                  <a:lnTo>
                    <a:pt x="230098" y="14122"/>
                  </a:lnTo>
                  <a:lnTo>
                    <a:pt x="226783" y="14122"/>
                  </a:lnTo>
                  <a:lnTo>
                    <a:pt x="225348" y="13563"/>
                  </a:lnTo>
                  <a:lnTo>
                    <a:pt x="223126" y="11277"/>
                  </a:lnTo>
                  <a:lnTo>
                    <a:pt x="222567" y="9791"/>
                  </a:lnTo>
                  <a:lnTo>
                    <a:pt x="222567" y="6134"/>
                  </a:lnTo>
                  <a:lnTo>
                    <a:pt x="223113" y="4648"/>
                  </a:lnTo>
                  <a:lnTo>
                    <a:pt x="225247" y="2349"/>
                  </a:lnTo>
                  <a:lnTo>
                    <a:pt x="226631" y="1778"/>
                  </a:lnTo>
                  <a:lnTo>
                    <a:pt x="229819" y="1778"/>
                  </a:lnTo>
                  <a:lnTo>
                    <a:pt x="231089" y="2159"/>
                  </a:lnTo>
                  <a:lnTo>
                    <a:pt x="232117" y="2921"/>
                  </a:lnTo>
                  <a:lnTo>
                    <a:pt x="232816" y="1765"/>
                  </a:lnTo>
                  <a:lnTo>
                    <a:pt x="232981" y="1511"/>
                  </a:lnTo>
                  <a:lnTo>
                    <a:pt x="232765" y="1333"/>
                  </a:lnTo>
                  <a:lnTo>
                    <a:pt x="231825" y="520"/>
                  </a:lnTo>
                  <a:lnTo>
                    <a:pt x="230974" y="254"/>
                  </a:lnTo>
                  <a:lnTo>
                    <a:pt x="230251" y="12"/>
                  </a:lnTo>
                  <a:lnTo>
                    <a:pt x="225933" y="12"/>
                  </a:lnTo>
                  <a:lnTo>
                    <a:pt x="224053" y="762"/>
                  </a:lnTo>
                  <a:lnTo>
                    <a:pt x="221259" y="3784"/>
                  </a:lnTo>
                  <a:lnTo>
                    <a:pt x="220573" y="5664"/>
                  </a:lnTo>
                  <a:lnTo>
                    <a:pt x="220573" y="10337"/>
                  </a:lnTo>
                  <a:lnTo>
                    <a:pt x="221297" y="12255"/>
                  </a:lnTo>
                  <a:lnTo>
                    <a:pt x="224193" y="15163"/>
                  </a:lnTo>
                  <a:lnTo>
                    <a:pt x="226085" y="15900"/>
                  </a:lnTo>
                  <a:lnTo>
                    <a:pt x="229387" y="15900"/>
                  </a:lnTo>
                  <a:lnTo>
                    <a:pt x="230314" y="15748"/>
                  </a:lnTo>
                  <a:lnTo>
                    <a:pt x="232079" y="15125"/>
                  </a:lnTo>
                  <a:lnTo>
                    <a:pt x="232778" y="14706"/>
                  </a:lnTo>
                  <a:lnTo>
                    <a:pt x="233299" y="14173"/>
                  </a:lnTo>
                  <a:close/>
                </a:path>
                <a:path w="458470" h="16510">
                  <a:moveTo>
                    <a:pt x="246291" y="13906"/>
                  </a:moveTo>
                  <a:lnTo>
                    <a:pt x="239242" y="13906"/>
                  </a:lnTo>
                  <a:lnTo>
                    <a:pt x="239242" y="8750"/>
                  </a:lnTo>
                  <a:lnTo>
                    <a:pt x="245402" y="8750"/>
                  </a:lnTo>
                  <a:lnTo>
                    <a:pt x="245414" y="6972"/>
                  </a:lnTo>
                  <a:lnTo>
                    <a:pt x="239242" y="6972"/>
                  </a:lnTo>
                  <a:lnTo>
                    <a:pt x="239242" y="1993"/>
                  </a:lnTo>
                  <a:lnTo>
                    <a:pt x="246062" y="1993"/>
                  </a:lnTo>
                  <a:lnTo>
                    <a:pt x="246075" y="228"/>
                  </a:lnTo>
                  <a:lnTo>
                    <a:pt x="237363" y="228"/>
                  </a:lnTo>
                  <a:lnTo>
                    <a:pt x="237363" y="15671"/>
                  </a:lnTo>
                  <a:lnTo>
                    <a:pt x="246291" y="15671"/>
                  </a:lnTo>
                  <a:lnTo>
                    <a:pt x="246291" y="13919"/>
                  </a:lnTo>
                  <a:close/>
                </a:path>
                <a:path w="458470" h="16510">
                  <a:moveTo>
                    <a:pt x="265938" y="241"/>
                  </a:moveTo>
                  <a:lnTo>
                    <a:pt x="257213" y="228"/>
                  </a:lnTo>
                  <a:lnTo>
                    <a:pt x="257213" y="15671"/>
                  </a:lnTo>
                  <a:lnTo>
                    <a:pt x="259092" y="15671"/>
                  </a:lnTo>
                  <a:lnTo>
                    <a:pt x="259105" y="9245"/>
                  </a:lnTo>
                  <a:lnTo>
                    <a:pt x="265277" y="9245"/>
                  </a:lnTo>
                  <a:lnTo>
                    <a:pt x="265277" y="7467"/>
                  </a:lnTo>
                  <a:lnTo>
                    <a:pt x="259105" y="7454"/>
                  </a:lnTo>
                  <a:lnTo>
                    <a:pt x="259105" y="1993"/>
                  </a:lnTo>
                  <a:lnTo>
                    <a:pt x="265925" y="1993"/>
                  </a:lnTo>
                  <a:lnTo>
                    <a:pt x="265938" y="241"/>
                  </a:lnTo>
                  <a:close/>
                </a:path>
                <a:path w="458470" h="16510">
                  <a:moveTo>
                    <a:pt x="284911" y="5613"/>
                  </a:moveTo>
                  <a:lnTo>
                    <a:pt x="284149" y="3721"/>
                  </a:lnTo>
                  <a:lnTo>
                    <a:pt x="282905" y="2476"/>
                  </a:lnTo>
                  <a:lnTo>
                    <a:pt x="282905" y="6159"/>
                  </a:lnTo>
                  <a:lnTo>
                    <a:pt x="282905" y="9715"/>
                  </a:lnTo>
                  <a:lnTo>
                    <a:pt x="282359" y="11188"/>
                  </a:lnTo>
                  <a:lnTo>
                    <a:pt x="280174" y="13538"/>
                  </a:lnTo>
                  <a:lnTo>
                    <a:pt x="278765" y="14122"/>
                  </a:lnTo>
                  <a:lnTo>
                    <a:pt x="275361" y="14122"/>
                  </a:lnTo>
                  <a:lnTo>
                    <a:pt x="273977" y="13525"/>
                  </a:lnTo>
                  <a:lnTo>
                    <a:pt x="271703" y="11163"/>
                  </a:lnTo>
                  <a:lnTo>
                    <a:pt x="271411" y="10439"/>
                  </a:lnTo>
                  <a:lnTo>
                    <a:pt x="271145" y="9715"/>
                  </a:lnTo>
                  <a:lnTo>
                    <a:pt x="271132" y="6159"/>
                  </a:lnTo>
                  <a:lnTo>
                    <a:pt x="271691" y="4686"/>
                  </a:lnTo>
                  <a:lnTo>
                    <a:pt x="273939" y="2349"/>
                  </a:lnTo>
                  <a:lnTo>
                    <a:pt x="275348" y="1765"/>
                  </a:lnTo>
                  <a:lnTo>
                    <a:pt x="278676" y="1765"/>
                  </a:lnTo>
                  <a:lnTo>
                    <a:pt x="280073" y="2349"/>
                  </a:lnTo>
                  <a:lnTo>
                    <a:pt x="281228" y="3543"/>
                  </a:lnTo>
                  <a:lnTo>
                    <a:pt x="282346" y="4699"/>
                  </a:lnTo>
                  <a:lnTo>
                    <a:pt x="282905" y="6159"/>
                  </a:lnTo>
                  <a:lnTo>
                    <a:pt x="282905" y="2476"/>
                  </a:lnTo>
                  <a:lnTo>
                    <a:pt x="282194" y="1765"/>
                  </a:lnTo>
                  <a:lnTo>
                    <a:pt x="281165" y="749"/>
                  </a:lnTo>
                  <a:lnTo>
                    <a:pt x="279298" y="12"/>
                  </a:lnTo>
                  <a:lnTo>
                    <a:pt x="274739" y="0"/>
                  </a:lnTo>
                  <a:lnTo>
                    <a:pt x="272859" y="762"/>
                  </a:lnTo>
                  <a:lnTo>
                    <a:pt x="269887" y="3810"/>
                  </a:lnTo>
                  <a:lnTo>
                    <a:pt x="269163" y="5626"/>
                  </a:lnTo>
                  <a:lnTo>
                    <a:pt x="269138" y="10261"/>
                  </a:lnTo>
                  <a:lnTo>
                    <a:pt x="269887" y="12166"/>
                  </a:lnTo>
                  <a:lnTo>
                    <a:pt x="272872" y="15138"/>
                  </a:lnTo>
                  <a:lnTo>
                    <a:pt x="274751" y="15887"/>
                  </a:lnTo>
                  <a:lnTo>
                    <a:pt x="279273" y="15887"/>
                  </a:lnTo>
                  <a:lnTo>
                    <a:pt x="280035" y="15582"/>
                  </a:lnTo>
                  <a:lnTo>
                    <a:pt x="281139" y="15138"/>
                  </a:lnTo>
                  <a:lnTo>
                    <a:pt x="282155" y="14122"/>
                  </a:lnTo>
                  <a:lnTo>
                    <a:pt x="284149" y="12115"/>
                  </a:lnTo>
                  <a:lnTo>
                    <a:pt x="284886" y="10274"/>
                  </a:lnTo>
                  <a:lnTo>
                    <a:pt x="284899" y="5626"/>
                  </a:lnTo>
                  <a:close/>
                </a:path>
                <a:path w="458470" h="16510">
                  <a:moveTo>
                    <a:pt x="300837" y="15671"/>
                  </a:moveTo>
                  <a:lnTo>
                    <a:pt x="295986" y="9512"/>
                  </a:lnTo>
                  <a:lnTo>
                    <a:pt x="295719" y="9156"/>
                  </a:lnTo>
                  <a:lnTo>
                    <a:pt x="296621" y="8915"/>
                  </a:lnTo>
                  <a:lnTo>
                    <a:pt x="297421" y="8407"/>
                  </a:lnTo>
                  <a:lnTo>
                    <a:pt x="298005" y="7734"/>
                  </a:lnTo>
                  <a:lnTo>
                    <a:pt x="298615" y="6997"/>
                  </a:lnTo>
                  <a:lnTo>
                    <a:pt x="298729" y="6870"/>
                  </a:lnTo>
                  <a:lnTo>
                    <a:pt x="299059" y="5905"/>
                  </a:lnTo>
                  <a:lnTo>
                    <a:pt x="299059" y="1943"/>
                  </a:lnTo>
                  <a:lnTo>
                    <a:pt x="299059" y="1714"/>
                  </a:lnTo>
                  <a:lnTo>
                    <a:pt x="297230" y="177"/>
                  </a:lnTo>
                  <a:lnTo>
                    <a:pt x="297065" y="203"/>
                  </a:lnTo>
                  <a:lnTo>
                    <a:pt x="297065" y="2908"/>
                  </a:lnTo>
                  <a:lnTo>
                    <a:pt x="296964" y="5905"/>
                  </a:lnTo>
                  <a:lnTo>
                    <a:pt x="296710" y="6400"/>
                  </a:lnTo>
                  <a:lnTo>
                    <a:pt x="295744" y="7137"/>
                  </a:lnTo>
                  <a:lnTo>
                    <a:pt x="295338" y="7454"/>
                  </a:lnTo>
                  <a:lnTo>
                    <a:pt x="294513" y="7721"/>
                  </a:lnTo>
                  <a:lnTo>
                    <a:pt x="291299" y="7721"/>
                  </a:lnTo>
                  <a:lnTo>
                    <a:pt x="291299" y="1993"/>
                  </a:lnTo>
                  <a:lnTo>
                    <a:pt x="292252" y="1968"/>
                  </a:lnTo>
                  <a:lnTo>
                    <a:pt x="295859" y="1968"/>
                  </a:lnTo>
                  <a:lnTo>
                    <a:pt x="297065" y="2908"/>
                  </a:lnTo>
                  <a:lnTo>
                    <a:pt x="297065" y="203"/>
                  </a:lnTo>
                  <a:lnTo>
                    <a:pt x="291655" y="203"/>
                  </a:lnTo>
                  <a:lnTo>
                    <a:pt x="290487" y="228"/>
                  </a:lnTo>
                  <a:lnTo>
                    <a:pt x="289420" y="228"/>
                  </a:lnTo>
                  <a:lnTo>
                    <a:pt x="289407" y="15671"/>
                  </a:lnTo>
                  <a:lnTo>
                    <a:pt x="291287" y="15671"/>
                  </a:lnTo>
                  <a:lnTo>
                    <a:pt x="291299" y="9512"/>
                  </a:lnTo>
                  <a:lnTo>
                    <a:pt x="293801" y="9512"/>
                  </a:lnTo>
                  <a:lnTo>
                    <a:pt x="298538" y="15671"/>
                  </a:lnTo>
                  <a:lnTo>
                    <a:pt x="300837" y="15671"/>
                  </a:lnTo>
                  <a:close/>
                </a:path>
                <a:path w="458470" h="16510">
                  <a:moveTo>
                    <a:pt x="323011" y="228"/>
                  </a:moveTo>
                  <a:lnTo>
                    <a:pt x="321144" y="228"/>
                  </a:lnTo>
                  <a:lnTo>
                    <a:pt x="321144" y="6908"/>
                  </a:lnTo>
                  <a:lnTo>
                    <a:pt x="312648" y="6908"/>
                  </a:lnTo>
                  <a:lnTo>
                    <a:pt x="312648" y="228"/>
                  </a:lnTo>
                  <a:lnTo>
                    <a:pt x="310781" y="228"/>
                  </a:lnTo>
                  <a:lnTo>
                    <a:pt x="310769" y="15659"/>
                  </a:lnTo>
                  <a:lnTo>
                    <a:pt x="312648" y="15671"/>
                  </a:lnTo>
                  <a:lnTo>
                    <a:pt x="312648" y="8674"/>
                  </a:lnTo>
                  <a:lnTo>
                    <a:pt x="321144" y="8674"/>
                  </a:lnTo>
                  <a:lnTo>
                    <a:pt x="321144" y="15659"/>
                  </a:lnTo>
                  <a:lnTo>
                    <a:pt x="323011" y="15671"/>
                  </a:lnTo>
                  <a:lnTo>
                    <a:pt x="323011" y="8674"/>
                  </a:lnTo>
                  <a:lnTo>
                    <a:pt x="323011" y="6908"/>
                  </a:lnTo>
                  <a:lnTo>
                    <a:pt x="323011" y="228"/>
                  </a:lnTo>
                  <a:close/>
                </a:path>
                <a:path w="458470" h="16510">
                  <a:moveTo>
                    <a:pt x="337680" y="13906"/>
                  </a:moveTo>
                  <a:lnTo>
                    <a:pt x="330631" y="13906"/>
                  </a:lnTo>
                  <a:lnTo>
                    <a:pt x="330631" y="8750"/>
                  </a:lnTo>
                  <a:lnTo>
                    <a:pt x="336804" y="8750"/>
                  </a:lnTo>
                  <a:lnTo>
                    <a:pt x="336804" y="6997"/>
                  </a:lnTo>
                  <a:lnTo>
                    <a:pt x="330631" y="6972"/>
                  </a:lnTo>
                  <a:lnTo>
                    <a:pt x="330631" y="1993"/>
                  </a:lnTo>
                  <a:lnTo>
                    <a:pt x="337464" y="1993"/>
                  </a:lnTo>
                  <a:lnTo>
                    <a:pt x="337464" y="241"/>
                  </a:lnTo>
                  <a:lnTo>
                    <a:pt x="328752" y="228"/>
                  </a:lnTo>
                  <a:lnTo>
                    <a:pt x="328752" y="15671"/>
                  </a:lnTo>
                  <a:lnTo>
                    <a:pt x="337680" y="15671"/>
                  </a:lnTo>
                  <a:lnTo>
                    <a:pt x="337680" y="13919"/>
                  </a:lnTo>
                  <a:close/>
                </a:path>
                <a:path w="458470" h="16510">
                  <a:moveTo>
                    <a:pt x="355434" y="15671"/>
                  </a:moveTo>
                  <a:lnTo>
                    <a:pt x="353441" y="10998"/>
                  </a:lnTo>
                  <a:lnTo>
                    <a:pt x="352691" y="9232"/>
                  </a:lnTo>
                  <a:lnTo>
                    <a:pt x="350710" y="4597"/>
                  </a:lnTo>
                  <a:lnTo>
                    <a:pt x="350710" y="9232"/>
                  </a:lnTo>
                  <a:lnTo>
                    <a:pt x="345160" y="9232"/>
                  </a:lnTo>
                  <a:lnTo>
                    <a:pt x="347929" y="2654"/>
                  </a:lnTo>
                  <a:lnTo>
                    <a:pt x="350710" y="9232"/>
                  </a:lnTo>
                  <a:lnTo>
                    <a:pt x="350710" y="4597"/>
                  </a:lnTo>
                  <a:lnTo>
                    <a:pt x="349872" y="2628"/>
                  </a:lnTo>
                  <a:lnTo>
                    <a:pt x="348805" y="139"/>
                  </a:lnTo>
                  <a:lnTo>
                    <a:pt x="347192" y="139"/>
                  </a:lnTo>
                  <a:lnTo>
                    <a:pt x="340537" y="15659"/>
                  </a:lnTo>
                  <a:lnTo>
                    <a:pt x="342442" y="15671"/>
                  </a:lnTo>
                  <a:lnTo>
                    <a:pt x="344411" y="10998"/>
                  </a:lnTo>
                  <a:lnTo>
                    <a:pt x="351447" y="10998"/>
                  </a:lnTo>
                  <a:lnTo>
                    <a:pt x="352285" y="12979"/>
                  </a:lnTo>
                  <a:lnTo>
                    <a:pt x="353428" y="15659"/>
                  </a:lnTo>
                  <a:lnTo>
                    <a:pt x="355434" y="15671"/>
                  </a:lnTo>
                  <a:close/>
                </a:path>
                <a:path w="458470" h="16510">
                  <a:moveTo>
                    <a:pt x="368668" y="13906"/>
                  </a:moveTo>
                  <a:lnTo>
                    <a:pt x="361073" y="13906"/>
                  </a:lnTo>
                  <a:lnTo>
                    <a:pt x="361073" y="241"/>
                  </a:lnTo>
                  <a:lnTo>
                    <a:pt x="359181" y="228"/>
                  </a:lnTo>
                  <a:lnTo>
                    <a:pt x="359181" y="15671"/>
                  </a:lnTo>
                  <a:lnTo>
                    <a:pt x="368668" y="15671"/>
                  </a:lnTo>
                  <a:lnTo>
                    <a:pt x="368668" y="13919"/>
                  </a:lnTo>
                  <a:close/>
                </a:path>
                <a:path w="458470" h="16510">
                  <a:moveTo>
                    <a:pt x="380593" y="228"/>
                  </a:moveTo>
                  <a:lnTo>
                    <a:pt x="367906" y="228"/>
                  </a:lnTo>
                  <a:lnTo>
                    <a:pt x="367893" y="1993"/>
                  </a:lnTo>
                  <a:lnTo>
                    <a:pt x="373303" y="1993"/>
                  </a:lnTo>
                  <a:lnTo>
                    <a:pt x="373303" y="15659"/>
                  </a:lnTo>
                  <a:lnTo>
                    <a:pt x="375170" y="15671"/>
                  </a:lnTo>
                  <a:lnTo>
                    <a:pt x="375183" y="1993"/>
                  </a:lnTo>
                  <a:lnTo>
                    <a:pt x="380580" y="1993"/>
                  </a:lnTo>
                  <a:lnTo>
                    <a:pt x="380593" y="228"/>
                  </a:lnTo>
                  <a:close/>
                </a:path>
                <a:path w="458470" h="16510">
                  <a:moveTo>
                    <a:pt x="396468" y="228"/>
                  </a:moveTo>
                  <a:lnTo>
                    <a:pt x="394589" y="228"/>
                  </a:lnTo>
                  <a:lnTo>
                    <a:pt x="394576" y="6908"/>
                  </a:lnTo>
                  <a:lnTo>
                    <a:pt x="386105" y="6908"/>
                  </a:lnTo>
                  <a:lnTo>
                    <a:pt x="386105" y="228"/>
                  </a:lnTo>
                  <a:lnTo>
                    <a:pt x="384225" y="228"/>
                  </a:lnTo>
                  <a:lnTo>
                    <a:pt x="384213" y="15659"/>
                  </a:lnTo>
                  <a:lnTo>
                    <a:pt x="386105" y="15671"/>
                  </a:lnTo>
                  <a:lnTo>
                    <a:pt x="386105" y="8674"/>
                  </a:lnTo>
                  <a:lnTo>
                    <a:pt x="394576" y="8674"/>
                  </a:lnTo>
                  <a:lnTo>
                    <a:pt x="394576" y="15659"/>
                  </a:lnTo>
                  <a:lnTo>
                    <a:pt x="396468" y="15671"/>
                  </a:lnTo>
                  <a:lnTo>
                    <a:pt x="396468" y="228"/>
                  </a:lnTo>
                  <a:close/>
                </a:path>
                <a:path w="458470" h="16510">
                  <a:moveTo>
                    <a:pt x="413689" y="14173"/>
                  </a:moveTo>
                  <a:lnTo>
                    <a:pt x="412953" y="12750"/>
                  </a:lnTo>
                  <a:lnTo>
                    <a:pt x="411822" y="13665"/>
                  </a:lnTo>
                  <a:lnTo>
                    <a:pt x="410540" y="14122"/>
                  </a:lnTo>
                  <a:lnTo>
                    <a:pt x="407200" y="14122"/>
                  </a:lnTo>
                  <a:lnTo>
                    <a:pt x="405752" y="13563"/>
                  </a:lnTo>
                  <a:lnTo>
                    <a:pt x="403529" y="11277"/>
                  </a:lnTo>
                  <a:lnTo>
                    <a:pt x="402983" y="9791"/>
                  </a:lnTo>
                  <a:lnTo>
                    <a:pt x="402983" y="6121"/>
                  </a:lnTo>
                  <a:lnTo>
                    <a:pt x="403313" y="5181"/>
                  </a:lnTo>
                  <a:lnTo>
                    <a:pt x="403517" y="4648"/>
                  </a:lnTo>
                  <a:lnTo>
                    <a:pt x="404190" y="3911"/>
                  </a:lnTo>
                  <a:lnTo>
                    <a:pt x="404596" y="3492"/>
                  </a:lnTo>
                  <a:lnTo>
                    <a:pt x="404977" y="3073"/>
                  </a:lnTo>
                  <a:lnTo>
                    <a:pt x="405650" y="2349"/>
                  </a:lnTo>
                  <a:lnTo>
                    <a:pt x="407035" y="1778"/>
                  </a:lnTo>
                  <a:lnTo>
                    <a:pt x="410222" y="1778"/>
                  </a:lnTo>
                  <a:lnTo>
                    <a:pt x="411492" y="2159"/>
                  </a:lnTo>
                  <a:lnTo>
                    <a:pt x="412521" y="2921"/>
                  </a:lnTo>
                  <a:lnTo>
                    <a:pt x="413232" y="1765"/>
                  </a:lnTo>
                  <a:lnTo>
                    <a:pt x="413385" y="1511"/>
                  </a:lnTo>
                  <a:lnTo>
                    <a:pt x="412229" y="508"/>
                  </a:lnTo>
                  <a:lnTo>
                    <a:pt x="410667" y="12"/>
                  </a:lnTo>
                  <a:lnTo>
                    <a:pt x="406336" y="12"/>
                  </a:lnTo>
                  <a:lnTo>
                    <a:pt x="404469" y="762"/>
                  </a:lnTo>
                  <a:lnTo>
                    <a:pt x="403072" y="2273"/>
                  </a:lnTo>
                  <a:lnTo>
                    <a:pt x="401688" y="3784"/>
                  </a:lnTo>
                  <a:lnTo>
                    <a:pt x="400989" y="5664"/>
                  </a:lnTo>
                  <a:lnTo>
                    <a:pt x="400989" y="10337"/>
                  </a:lnTo>
                  <a:lnTo>
                    <a:pt x="401713" y="12280"/>
                  </a:lnTo>
                  <a:lnTo>
                    <a:pt x="404609" y="15176"/>
                  </a:lnTo>
                  <a:lnTo>
                    <a:pt x="406501" y="15900"/>
                  </a:lnTo>
                  <a:lnTo>
                    <a:pt x="409790" y="15900"/>
                  </a:lnTo>
                  <a:lnTo>
                    <a:pt x="410718" y="15748"/>
                  </a:lnTo>
                  <a:lnTo>
                    <a:pt x="412483" y="15125"/>
                  </a:lnTo>
                  <a:lnTo>
                    <a:pt x="413181" y="14706"/>
                  </a:lnTo>
                  <a:lnTo>
                    <a:pt x="413689" y="14185"/>
                  </a:lnTo>
                  <a:close/>
                </a:path>
                <a:path w="458470" h="16510">
                  <a:moveTo>
                    <a:pt x="430428" y="15659"/>
                  </a:moveTo>
                  <a:lnTo>
                    <a:pt x="428421" y="10998"/>
                  </a:lnTo>
                  <a:lnTo>
                    <a:pt x="427672" y="9232"/>
                  </a:lnTo>
                  <a:lnTo>
                    <a:pt x="425691" y="4622"/>
                  </a:lnTo>
                  <a:lnTo>
                    <a:pt x="425691" y="9232"/>
                  </a:lnTo>
                  <a:lnTo>
                    <a:pt x="420141" y="9232"/>
                  </a:lnTo>
                  <a:lnTo>
                    <a:pt x="422910" y="2628"/>
                  </a:lnTo>
                  <a:lnTo>
                    <a:pt x="425691" y="9232"/>
                  </a:lnTo>
                  <a:lnTo>
                    <a:pt x="425691" y="4622"/>
                  </a:lnTo>
                  <a:lnTo>
                    <a:pt x="424840" y="2628"/>
                  </a:lnTo>
                  <a:lnTo>
                    <a:pt x="423773" y="139"/>
                  </a:lnTo>
                  <a:lnTo>
                    <a:pt x="422173" y="127"/>
                  </a:lnTo>
                  <a:lnTo>
                    <a:pt x="418363" y="9029"/>
                  </a:lnTo>
                  <a:lnTo>
                    <a:pt x="415531" y="15659"/>
                  </a:lnTo>
                  <a:lnTo>
                    <a:pt x="417423" y="15671"/>
                  </a:lnTo>
                  <a:lnTo>
                    <a:pt x="419379" y="10998"/>
                  </a:lnTo>
                  <a:lnTo>
                    <a:pt x="426427" y="10998"/>
                  </a:lnTo>
                  <a:lnTo>
                    <a:pt x="428409" y="15671"/>
                  </a:lnTo>
                  <a:lnTo>
                    <a:pt x="430415" y="15671"/>
                  </a:lnTo>
                  <a:close/>
                </a:path>
                <a:path w="458470" h="16510">
                  <a:moveTo>
                    <a:pt x="445579" y="15671"/>
                  </a:moveTo>
                  <a:lnTo>
                    <a:pt x="443687" y="13284"/>
                  </a:lnTo>
                  <a:lnTo>
                    <a:pt x="440728" y="9512"/>
                  </a:lnTo>
                  <a:lnTo>
                    <a:pt x="440448" y="9156"/>
                  </a:lnTo>
                  <a:lnTo>
                    <a:pt x="441388" y="8915"/>
                  </a:lnTo>
                  <a:lnTo>
                    <a:pt x="442175" y="8407"/>
                  </a:lnTo>
                  <a:lnTo>
                    <a:pt x="442734" y="7734"/>
                  </a:lnTo>
                  <a:lnTo>
                    <a:pt x="443471" y="6870"/>
                  </a:lnTo>
                  <a:lnTo>
                    <a:pt x="443814" y="5905"/>
                  </a:lnTo>
                  <a:lnTo>
                    <a:pt x="443814" y="1968"/>
                  </a:lnTo>
                  <a:lnTo>
                    <a:pt x="443814" y="1727"/>
                  </a:lnTo>
                  <a:lnTo>
                    <a:pt x="442315" y="469"/>
                  </a:lnTo>
                  <a:lnTo>
                    <a:pt x="441985" y="190"/>
                  </a:lnTo>
                  <a:lnTo>
                    <a:pt x="441794" y="190"/>
                  </a:lnTo>
                  <a:lnTo>
                    <a:pt x="441794" y="2908"/>
                  </a:lnTo>
                  <a:lnTo>
                    <a:pt x="441706" y="5905"/>
                  </a:lnTo>
                  <a:lnTo>
                    <a:pt x="441464" y="6388"/>
                  </a:lnTo>
                  <a:lnTo>
                    <a:pt x="440067" y="7454"/>
                  </a:lnTo>
                  <a:lnTo>
                    <a:pt x="439242" y="7721"/>
                  </a:lnTo>
                  <a:lnTo>
                    <a:pt x="436041" y="7721"/>
                  </a:lnTo>
                  <a:lnTo>
                    <a:pt x="436041" y="1993"/>
                  </a:lnTo>
                  <a:lnTo>
                    <a:pt x="437007" y="1968"/>
                  </a:lnTo>
                  <a:lnTo>
                    <a:pt x="440613" y="1968"/>
                  </a:lnTo>
                  <a:lnTo>
                    <a:pt x="441794" y="2908"/>
                  </a:lnTo>
                  <a:lnTo>
                    <a:pt x="441794" y="190"/>
                  </a:lnTo>
                  <a:lnTo>
                    <a:pt x="436384" y="203"/>
                  </a:lnTo>
                  <a:lnTo>
                    <a:pt x="435229" y="228"/>
                  </a:lnTo>
                  <a:lnTo>
                    <a:pt x="434162" y="228"/>
                  </a:lnTo>
                  <a:lnTo>
                    <a:pt x="434162" y="15671"/>
                  </a:lnTo>
                  <a:lnTo>
                    <a:pt x="436029" y="15671"/>
                  </a:lnTo>
                  <a:lnTo>
                    <a:pt x="436041" y="9512"/>
                  </a:lnTo>
                  <a:lnTo>
                    <a:pt x="438556" y="9512"/>
                  </a:lnTo>
                  <a:lnTo>
                    <a:pt x="443293" y="15671"/>
                  </a:lnTo>
                  <a:lnTo>
                    <a:pt x="445579" y="15671"/>
                  </a:lnTo>
                  <a:close/>
                </a:path>
                <a:path w="458470" h="16510">
                  <a:moveTo>
                    <a:pt x="458381" y="13906"/>
                  </a:moveTo>
                  <a:lnTo>
                    <a:pt x="451332" y="13906"/>
                  </a:lnTo>
                  <a:lnTo>
                    <a:pt x="451332" y="8750"/>
                  </a:lnTo>
                  <a:lnTo>
                    <a:pt x="457504" y="8750"/>
                  </a:lnTo>
                  <a:lnTo>
                    <a:pt x="457504" y="6997"/>
                  </a:lnTo>
                  <a:lnTo>
                    <a:pt x="451332" y="6972"/>
                  </a:lnTo>
                  <a:lnTo>
                    <a:pt x="451332" y="1993"/>
                  </a:lnTo>
                  <a:lnTo>
                    <a:pt x="458152" y="1993"/>
                  </a:lnTo>
                  <a:lnTo>
                    <a:pt x="458165" y="241"/>
                  </a:lnTo>
                  <a:lnTo>
                    <a:pt x="449440" y="228"/>
                  </a:lnTo>
                  <a:lnTo>
                    <a:pt x="449440" y="15671"/>
                  </a:lnTo>
                  <a:lnTo>
                    <a:pt x="458381" y="15671"/>
                  </a:lnTo>
                  <a:lnTo>
                    <a:pt x="458381" y="13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1459268" y="1737584"/>
            <a:ext cx="3409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F7921E"/>
                </a:solidFill>
                <a:latin typeface="Arial"/>
                <a:cs typeface="Arial"/>
              </a:rPr>
              <a:t>xxx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302771" y="1737584"/>
            <a:ext cx="8013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10" dirty="0">
                <a:solidFill>
                  <a:srgbClr val="3E738D"/>
                </a:solidFill>
                <a:latin typeface="Arial"/>
                <a:cs typeface="Arial"/>
              </a:rPr>
              <a:t>oSmart</a:t>
            </a:r>
            <a:r>
              <a:rPr sz="1600" b="1" spc="-6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3E738D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44735" y="4628682"/>
            <a:ext cx="22301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60" dirty="0">
                <a:solidFill>
                  <a:srgbClr val="3E738D"/>
                </a:solidFill>
                <a:latin typeface="Arial"/>
                <a:cs typeface="Arial"/>
              </a:rPr>
              <a:t>Duration</a:t>
            </a:r>
            <a:r>
              <a:rPr sz="1500" b="1" spc="-8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55" dirty="0">
                <a:solidFill>
                  <a:srgbClr val="3E738D"/>
                </a:solidFill>
                <a:latin typeface="Arial"/>
                <a:cs typeface="Arial"/>
              </a:rPr>
              <a:t>of</a:t>
            </a:r>
            <a:r>
              <a:rPr sz="1500" b="1" spc="-7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90" dirty="0">
                <a:solidFill>
                  <a:srgbClr val="3E738D"/>
                </a:solidFill>
                <a:latin typeface="Arial"/>
                <a:cs typeface="Arial"/>
              </a:rPr>
              <a:t>data</a:t>
            </a:r>
            <a:r>
              <a:rPr sz="1500" b="1" spc="-7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40" dirty="0">
                <a:solidFill>
                  <a:srgbClr val="3E738D"/>
                </a:solidFill>
                <a:latin typeface="Arial"/>
                <a:cs typeface="Arial"/>
              </a:rPr>
              <a:t>collection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44735" y="6746661"/>
            <a:ext cx="13646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35" dirty="0">
                <a:solidFill>
                  <a:srgbClr val="3E738D"/>
                </a:solidFill>
                <a:latin typeface="Arial"/>
                <a:cs typeface="Arial"/>
              </a:rPr>
              <a:t>Health</a:t>
            </a:r>
            <a:r>
              <a:rPr sz="1500" b="1" spc="-75" dirty="0">
                <a:solidFill>
                  <a:srgbClr val="3E738D"/>
                </a:solidFill>
                <a:latin typeface="Arial"/>
                <a:cs typeface="Arial"/>
              </a:rPr>
              <a:t> overview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555564" y="2328482"/>
            <a:ext cx="510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3E738D"/>
                </a:solidFill>
                <a:latin typeface="Arial"/>
                <a:cs typeface="Arial"/>
              </a:rPr>
              <a:t>Kee</a:t>
            </a:r>
            <a:r>
              <a:rPr sz="1200" b="1" spc="-65" dirty="0">
                <a:solidFill>
                  <a:srgbClr val="F7921E"/>
                </a:solidFill>
                <a:latin typeface="Arial"/>
                <a:cs typeface="Arial"/>
              </a:rPr>
              <a:t>xxx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96992" y="5148179"/>
            <a:ext cx="429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solidFill>
                  <a:srgbClr val="3E738D"/>
                </a:solidFill>
                <a:latin typeface="Arial"/>
                <a:cs typeface="Arial"/>
              </a:rPr>
              <a:t>Kee</a:t>
            </a:r>
            <a:r>
              <a:rPr sz="1000" b="1" spc="-50" dirty="0">
                <a:solidFill>
                  <a:srgbClr val="F7921E"/>
                </a:solidFill>
                <a:latin typeface="Arial"/>
                <a:cs typeface="Arial"/>
              </a:rPr>
              <a:t>xxx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785255" y="5148179"/>
            <a:ext cx="4279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5" dirty="0">
                <a:solidFill>
                  <a:srgbClr val="3E738D"/>
                </a:solidFill>
                <a:latin typeface="Arial"/>
                <a:cs typeface="Arial"/>
              </a:rPr>
              <a:t>Garmin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134204" y="2328482"/>
            <a:ext cx="930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3E738D"/>
                </a:solidFill>
                <a:latin typeface="Arial"/>
                <a:cs typeface="Arial"/>
              </a:rPr>
              <a:t>Garmin</a:t>
            </a:r>
            <a:r>
              <a:rPr sz="1200" b="1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3E738D"/>
                </a:solidFill>
                <a:latin typeface="Arial"/>
                <a:cs typeface="Arial"/>
              </a:rPr>
              <a:t>watch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628190" y="2811145"/>
            <a:ext cx="1339215" cy="135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3E738D"/>
                </a:solidFill>
                <a:latin typeface="Arial"/>
                <a:cs typeface="Arial"/>
              </a:rPr>
              <a:t>Collected</a:t>
            </a:r>
            <a:r>
              <a:rPr sz="1000" spc="-1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3E738D"/>
                </a:solidFill>
                <a:latin typeface="Arial"/>
                <a:cs typeface="Arial"/>
              </a:rPr>
              <a:t>data:</a:t>
            </a:r>
            <a:r>
              <a:rPr sz="1000" spc="-3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10" dirty="0">
                <a:solidFill>
                  <a:srgbClr val="3E738D"/>
                </a:solidFill>
                <a:latin typeface="Arial"/>
                <a:cs typeface="Arial"/>
              </a:rPr>
              <a:t>13</a:t>
            </a:r>
            <a:r>
              <a:rPr sz="1000" b="1" spc="-30" dirty="0">
                <a:solidFill>
                  <a:srgbClr val="3E738D"/>
                </a:solidFill>
                <a:latin typeface="Arial"/>
                <a:cs typeface="Arial"/>
              </a:rPr>
              <a:t> hours</a:t>
            </a:r>
            <a:endParaRPr sz="1000" dirty="0">
              <a:latin typeface="Arial"/>
              <a:cs typeface="Arial"/>
            </a:endParaRPr>
          </a:p>
          <a:p>
            <a:pPr marL="28575" algn="ctr">
              <a:lnSpc>
                <a:spcPct val="100000"/>
              </a:lnSpc>
              <a:spcBef>
                <a:spcPts val="969"/>
              </a:spcBef>
            </a:pPr>
            <a:r>
              <a:rPr sz="1000" dirty="0">
                <a:solidFill>
                  <a:srgbClr val="3E738D"/>
                </a:solidFill>
                <a:latin typeface="Arial"/>
                <a:cs typeface="Arial"/>
              </a:rPr>
              <a:t>Night:</a:t>
            </a:r>
            <a:r>
              <a:rPr sz="1000" spc="2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738D"/>
                </a:solidFill>
                <a:latin typeface="Arial"/>
                <a:cs typeface="Arial"/>
              </a:rPr>
              <a:t>8</a:t>
            </a:r>
            <a:r>
              <a:rPr sz="1000" b="1" spc="3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095"/>
              </a:spcBef>
            </a:pPr>
            <a:r>
              <a:rPr sz="1000" spc="-25" dirty="0">
                <a:solidFill>
                  <a:srgbClr val="3E738D"/>
                </a:solidFill>
                <a:latin typeface="Arial"/>
                <a:cs typeface="Arial"/>
              </a:rPr>
              <a:t>Day:</a:t>
            </a:r>
            <a:r>
              <a:rPr sz="1000" spc="-3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738D"/>
                </a:solidFill>
                <a:latin typeface="Arial"/>
                <a:cs typeface="Arial"/>
              </a:rPr>
              <a:t>8</a:t>
            </a:r>
            <a:r>
              <a:rPr sz="1000" b="1" spc="-3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245"/>
              </a:spcBef>
            </a:pPr>
            <a:r>
              <a:rPr sz="1000" spc="-30" dirty="0">
                <a:solidFill>
                  <a:srgbClr val="3E738D"/>
                </a:solidFill>
                <a:latin typeface="Arial"/>
                <a:cs typeface="Arial"/>
              </a:rPr>
              <a:t>Rest:</a:t>
            </a:r>
            <a:r>
              <a:rPr sz="1000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3E738D"/>
                </a:solidFill>
                <a:latin typeface="Arial"/>
                <a:cs typeface="Arial"/>
              </a:rPr>
              <a:t>2</a:t>
            </a:r>
            <a:r>
              <a:rPr sz="1000" b="1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115"/>
              </a:spcBef>
            </a:pPr>
            <a:r>
              <a:rPr sz="1000" dirty="0">
                <a:solidFill>
                  <a:srgbClr val="3E738D"/>
                </a:solidFill>
                <a:latin typeface="Arial"/>
                <a:cs typeface="Arial"/>
              </a:rPr>
              <a:t>Activity:</a:t>
            </a:r>
            <a:r>
              <a:rPr sz="1000" spc="4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3</a:t>
            </a:r>
            <a:r>
              <a:rPr sz="1000" b="1" spc="5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44741" y="203217"/>
            <a:ext cx="5454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: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5P4svK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44741" y="406417"/>
            <a:ext cx="241427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9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1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14" dirty="0">
                <a:solidFill>
                  <a:srgbClr val="FFFFFF"/>
                </a:solidFill>
                <a:latin typeface="Arial"/>
                <a:cs typeface="Arial"/>
              </a:rPr>
              <a:t>Jan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26,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6am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14" dirty="0">
                <a:solidFill>
                  <a:srgbClr val="FFFFFF"/>
                </a:solidFill>
                <a:latin typeface="Arial"/>
                <a:cs typeface="Arial"/>
              </a:rPr>
              <a:t>Jan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27,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6ams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64959" y="6335792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516646" y="6335792"/>
            <a:ext cx="2578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solidFill>
                  <a:srgbClr val="3E738D"/>
                </a:solidFill>
                <a:latin typeface="Arial"/>
                <a:cs typeface="Arial"/>
              </a:rPr>
              <a:t>4am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563761" y="6335792"/>
            <a:ext cx="2622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8am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607447" y="6335792"/>
            <a:ext cx="3143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80" dirty="0">
                <a:solidFill>
                  <a:srgbClr val="3E738D"/>
                </a:solidFill>
                <a:latin typeface="Arial"/>
                <a:cs typeface="Arial"/>
              </a:rPr>
              <a:t>12pm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656086" y="6335792"/>
            <a:ext cx="269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4pm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713996" y="6335792"/>
            <a:ext cx="2743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3E738D"/>
                </a:solidFill>
                <a:latin typeface="Arial"/>
                <a:cs typeface="Arial"/>
              </a:rPr>
              <a:t>8pm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753999" y="6335792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23" name="object 12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668322" y="4011681"/>
            <a:ext cx="158521" cy="158521"/>
          </a:xfrm>
          <a:prstGeom prst="rect">
            <a:avLst/>
          </a:prstGeom>
        </p:spPr>
      </p:pic>
      <p:grpSp>
        <p:nvGrpSpPr>
          <p:cNvPr id="124" name="object 124"/>
          <p:cNvGrpSpPr/>
          <p:nvPr/>
        </p:nvGrpSpPr>
        <p:grpSpPr>
          <a:xfrm>
            <a:off x="1810647" y="2731360"/>
            <a:ext cx="1658620" cy="1585595"/>
            <a:chOff x="1810647" y="2731360"/>
            <a:chExt cx="1658620" cy="1585595"/>
          </a:xfrm>
        </p:grpSpPr>
        <p:sp>
          <p:nvSpPr>
            <p:cNvPr id="125" name="object 125"/>
            <p:cNvSpPr/>
            <p:nvPr/>
          </p:nvSpPr>
          <p:spPr>
            <a:xfrm>
              <a:off x="1810647" y="2731360"/>
              <a:ext cx="1658620" cy="1585595"/>
            </a:xfrm>
            <a:custGeom>
              <a:avLst/>
              <a:gdLst/>
              <a:ahLst/>
              <a:cxnLst/>
              <a:rect l="l" t="t" r="r" b="b"/>
              <a:pathLst>
                <a:path w="1658620" h="1585595">
                  <a:moveTo>
                    <a:pt x="1589963" y="0"/>
                  </a:moveTo>
                  <a:lnTo>
                    <a:pt x="68351" y="0"/>
                  </a:lnTo>
                  <a:lnTo>
                    <a:pt x="63601" y="469"/>
                  </a:lnTo>
                  <a:lnTo>
                    <a:pt x="24828" y="18034"/>
                  </a:lnTo>
                  <a:lnTo>
                    <a:pt x="2336" y="54178"/>
                  </a:lnTo>
                  <a:lnTo>
                    <a:pt x="0" y="68351"/>
                  </a:lnTo>
                  <a:lnTo>
                    <a:pt x="0" y="1511998"/>
                  </a:lnTo>
                  <a:lnTo>
                    <a:pt x="0" y="1516799"/>
                  </a:lnTo>
                  <a:lnTo>
                    <a:pt x="14998" y="1556639"/>
                  </a:lnTo>
                  <a:lnTo>
                    <a:pt x="49606" y="1581429"/>
                  </a:lnTo>
                  <a:lnTo>
                    <a:pt x="68351" y="1585163"/>
                  </a:lnTo>
                  <a:lnTo>
                    <a:pt x="1589963" y="1585163"/>
                  </a:lnTo>
                  <a:lnTo>
                    <a:pt x="1629803" y="1570164"/>
                  </a:lnTo>
                  <a:lnTo>
                    <a:pt x="1654594" y="1535557"/>
                  </a:lnTo>
                  <a:lnTo>
                    <a:pt x="1658327" y="1516799"/>
                  </a:lnTo>
                  <a:lnTo>
                    <a:pt x="1658327" y="68351"/>
                  </a:lnTo>
                  <a:lnTo>
                    <a:pt x="1643329" y="28524"/>
                  </a:lnTo>
                  <a:lnTo>
                    <a:pt x="1608721" y="3733"/>
                  </a:lnTo>
                  <a:lnTo>
                    <a:pt x="1594726" y="469"/>
                  </a:lnTo>
                  <a:lnTo>
                    <a:pt x="1589963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993544" y="3408108"/>
              <a:ext cx="158750" cy="457834"/>
            </a:xfrm>
            <a:custGeom>
              <a:avLst/>
              <a:gdLst/>
              <a:ahLst/>
              <a:cxnLst/>
              <a:rect l="l" t="t" r="r" b="b"/>
              <a:pathLst>
                <a:path w="158750" h="457835">
                  <a:moveTo>
                    <a:pt x="158521" y="372795"/>
                  </a:moveTo>
                  <a:lnTo>
                    <a:pt x="142265" y="329641"/>
                  </a:lnTo>
                  <a:lnTo>
                    <a:pt x="104787" y="302780"/>
                  </a:lnTo>
                  <a:lnTo>
                    <a:pt x="84467" y="298742"/>
                  </a:lnTo>
                  <a:lnTo>
                    <a:pt x="79260" y="298742"/>
                  </a:lnTo>
                  <a:lnTo>
                    <a:pt x="74053" y="298742"/>
                  </a:lnTo>
                  <a:lnTo>
                    <a:pt x="30899" y="314985"/>
                  </a:lnTo>
                  <a:lnTo>
                    <a:pt x="4038" y="352475"/>
                  </a:lnTo>
                  <a:lnTo>
                    <a:pt x="0" y="372795"/>
                  </a:lnTo>
                  <a:lnTo>
                    <a:pt x="0" y="383209"/>
                  </a:lnTo>
                  <a:lnTo>
                    <a:pt x="16256" y="426364"/>
                  </a:lnTo>
                  <a:lnTo>
                    <a:pt x="53733" y="453212"/>
                  </a:lnTo>
                  <a:lnTo>
                    <a:pt x="74053" y="457263"/>
                  </a:lnTo>
                  <a:lnTo>
                    <a:pt x="84467" y="457263"/>
                  </a:lnTo>
                  <a:lnTo>
                    <a:pt x="127622" y="441007"/>
                  </a:lnTo>
                  <a:lnTo>
                    <a:pt x="154482" y="403517"/>
                  </a:lnTo>
                  <a:lnTo>
                    <a:pt x="158521" y="383209"/>
                  </a:lnTo>
                  <a:lnTo>
                    <a:pt x="158521" y="372795"/>
                  </a:lnTo>
                  <a:close/>
                </a:path>
                <a:path w="158750" h="457835">
                  <a:moveTo>
                    <a:pt x="158521" y="74053"/>
                  </a:moveTo>
                  <a:lnTo>
                    <a:pt x="142265" y="30899"/>
                  </a:lnTo>
                  <a:lnTo>
                    <a:pt x="104787" y="4038"/>
                  </a:lnTo>
                  <a:lnTo>
                    <a:pt x="84467" y="0"/>
                  </a:lnTo>
                  <a:lnTo>
                    <a:pt x="79260" y="0"/>
                  </a:lnTo>
                  <a:lnTo>
                    <a:pt x="74053" y="0"/>
                  </a:lnTo>
                  <a:lnTo>
                    <a:pt x="30899" y="16243"/>
                  </a:lnTo>
                  <a:lnTo>
                    <a:pt x="4038" y="53733"/>
                  </a:lnTo>
                  <a:lnTo>
                    <a:pt x="0" y="74053"/>
                  </a:lnTo>
                  <a:lnTo>
                    <a:pt x="0" y="84467"/>
                  </a:lnTo>
                  <a:lnTo>
                    <a:pt x="16256" y="127622"/>
                  </a:lnTo>
                  <a:lnTo>
                    <a:pt x="53733" y="154470"/>
                  </a:lnTo>
                  <a:lnTo>
                    <a:pt x="74053" y="158521"/>
                  </a:lnTo>
                  <a:lnTo>
                    <a:pt x="84467" y="158521"/>
                  </a:lnTo>
                  <a:lnTo>
                    <a:pt x="127622" y="142265"/>
                  </a:lnTo>
                  <a:lnTo>
                    <a:pt x="154482" y="104775"/>
                  </a:lnTo>
                  <a:lnTo>
                    <a:pt x="158521" y="84467"/>
                  </a:lnTo>
                  <a:lnTo>
                    <a:pt x="158521" y="74053"/>
                  </a:lnTo>
                  <a:close/>
                </a:path>
              </a:pathLst>
            </a:custGeom>
            <a:solidFill>
              <a:srgbClr val="F792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93549" y="3103260"/>
              <a:ext cx="158521" cy="158521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2030133" y="3448494"/>
              <a:ext cx="92075" cy="362585"/>
            </a:xfrm>
            <a:custGeom>
              <a:avLst/>
              <a:gdLst/>
              <a:ahLst/>
              <a:cxnLst/>
              <a:rect l="l" t="t" r="r" b="b"/>
              <a:pathLst>
                <a:path w="92075" h="362585">
                  <a:moveTo>
                    <a:pt x="36576" y="316826"/>
                  </a:moveTo>
                  <a:lnTo>
                    <a:pt x="31445" y="311696"/>
                  </a:lnTo>
                  <a:lnTo>
                    <a:pt x="18846" y="311696"/>
                  </a:lnTo>
                  <a:lnTo>
                    <a:pt x="13716" y="316826"/>
                  </a:lnTo>
                  <a:lnTo>
                    <a:pt x="13716" y="329425"/>
                  </a:lnTo>
                  <a:lnTo>
                    <a:pt x="18846" y="334556"/>
                  </a:lnTo>
                  <a:lnTo>
                    <a:pt x="31445" y="334556"/>
                  </a:lnTo>
                  <a:lnTo>
                    <a:pt x="36576" y="329425"/>
                  </a:lnTo>
                  <a:lnTo>
                    <a:pt x="36576" y="316826"/>
                  </a:lnTo>
                  <a:close/>
                </a:path>
                <a:path w="92075" h="362585">
                  <a:moveTo>
                    <a:pt x="75717" y="63233"/>
                  </a:moveTo>
                  <a:lnTo>
                    <a:pt x="74523" y="61264"/>
                  </a:lnTo>
                  <a:lnTo>
                    <a:pt x="72834" y="61595"/>
                  </a:lnTo>
                  <a:lnTo>
                    <a:pt x="58953" y="61099"/>
                  </a:lnTo>
                  <a:lnTo>
                    <a:pt x="47180" y="54991"/>
                  </a:lnTo>
                  <a:lnTo>
                    <a:pt x="39001" y="44564"/>
                  </a:lnTo>
                  <a:lnTo>
                    <a:pt x="35953" y="31102"/>
                  </a:lnTo>
                  <a:lnTo>
                    <a:pt x="37033" y="22948"/>
                  </a:lnTo>
                  <a:lnTo>
                    <a:pt x="40157" y="15481"/>
                  </a:lnTo>
                  <a:lnTo>
                    <a:pt x="45097" y="9080"/>
                  </a:lnTo>
                  <a:lnTo>
                    <a:pt x="51663" y="4102"/>
                  </a:lnTo>
                  <a:lnTo>
                    <a:pt x="53162" y="3251"/>
                  </a:lnTo>
                  <a:lnTo>
                    <a:pt x="52781" y="977"/>
                  </a:lnTo>
                  <a:lnTo>
                    <a:pt x="49098" y="304"/>
                  </a:lnTo>
                  <a:lnTo>
                    <a:pt x="45859" y="0"/>
                  </a:lnTo>
                  <a:lnTo>
                    <a:pt x="43840" y="0"/>
                  </a:lnTo>
                  <a:lnTo>
                    <a:pt x="28422" y="3111"/>
                  </a:lnTo>
                  <a:lnTo>
                    <a:pt x="15824" y="11607"/>
                  </a:lnTo>
                  <a:lnTo>
                    <a:pt x="7327" y="24206"/>
                  </a:lnTo>
                  <a:lnTo>
                    <a:pt x="4216" y="39636"/>
                  </a:lnTo>
                  <a:lnTo>
                    <a:pt x="7315" y="55054"/>
                  </a:lnTo>
                  <a:lnTo>
                    <a:pt x="15811" y="67652"/>
                  </a:lnTo>
                  <a:lnTo>
                    <a:pt x="28397" y="76149"/>
                  </a:lnTo>
                  <a:lnTo>
                    <a:pt x="43840" y="79260"/>
                  </a:lnTo>
                  <a:lnTo>
                    <a:pt x="52755" y="78244"/>
                  </a:lnTo>
                  <a:lnTo>
                    <a:pt x="61036" y="75336"/>
                  </a:lnTo>
                  <a:lnTo>
                    <a:pt x="68414" y="70726"/>
                  </a:lnTo>
                  <a:lnTo>
                    <a:pt x="74625" y="64592"/>
                  </a:lnTo>
                  <a:lnTo>
                    <a:pt x="75717" y="63233"/>
                  </a:lnTo>
                  <a:close/>
                </a:path>
                <a:path w="92075" h="362585">
                  <a:moveTo>
                    <a:pt x="91452" y="323430"/>
                  </a:moveTo>
                  <a:lnTo>
                    <a:pt x="84289" y="316268"/>
                  </a:lnTo>
                  <a:lnTo>
                    <a:pt x="42176" y="316268"/>
                  </a:lnTo>
                  <a:lnTo>
                    <a:pt x="41148" y="317284"/>
                  </a:lnTo>
                  <a:lnTo>
                    <a:pt x="41148" y="339128"/>
                  </a:lnTo>
                  <a:lnTo>
                    <a:pt x="9144" y="339128"/>
                  </a:lnTo>
                  <a:lnTo>
                    <a:pt x="9144" y="308140"/>
                  </a:lnTo>
                  <a:lnTo>
                    <a:pt x="8115" y="307124"/>
                  </a:lnTo>
                  <a:lnTo>
                    <a:pt x="1016" y="307124"/>
                  </a:lnTo>
                  <a:lnTo>
                    <a:pt x="0" y="308140"/>
                  </a:lnTo>
                  <a:lnTo>
                    <a:pt x="0" y="360972"/>
                  </a:lnTo>
                  <a:lnTo>
                    <a:pt x="1016" y="361988"/>
                  </a:lnTo>
                  <a:lnTo>
                    <a:pt x="8115" y="361988"/>
                  </a:lnTo>
                  <a:lnTo>
                    <a:pt x="9144" y="360972"/>
                  </a:lnTo>
                  <a:lnTo>
                    <a:pt x="9144" y="352844"/>
                  </a:lnTo>
                  <a:lnTo>
                    <a:pt x="82308" y="352844"/>
                  </a:lnTo>
                  <a:lnTo>
                    <a:pt x="82308" y="360972"/>
                  </a:lnTo>
                  <a:lnTo>
                    <a:pt x="83324" y="361988"/>
                  </a:lnTo>
                  <a:lnTo>
                    <a:pt x="90424" y="361988"/>
                  </a:lnTo>
                  <a:lnTo>
                    <a:pt x="91452" y="360972"/>
                  </a:lnTo>
                  <a:lnTo>
                    <a:pt x="91452" y="352844"/>
                  </a:lnTo>
                  <a:lnTo>
                    <a:pt x="91452" y="339128"/>
                  </a:lnTo>
                  <a:lnTo>
                    <a:pt x="91452" y="3234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1505167" y="7986419"/>
            <a:ext cx="2546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30" dirty="0">
                <a:solidFill>
                  <a:srgbClr val="3E738D"/>
                </a:solidFill>
                <a:latin typeface="Arial"/>
                <a:cs typeface="Arial"/>
              </a:rPr>
              <a:t>XXms</a:t>
            </a:r>
            <a:endParaRPr sz="7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291968" y="7952282"/>
            <a:ext cx="2546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30" dirty="0">
                <a:solidFill>
                  <a:srgbClr val="3E738D"/>
                </a:solidFill>
                <a:latin typeface="Arial"/>
                <a:cs typeface="Arial"/>
              </a:rPr>
              <a:t>XXms</a:t>
            </a:r>
            <a:endParaRPr sz="7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291968" y="8171775"/>
            <a:ext cx="2546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30" dirty="0">
                <a:solidFill>
                  <a:srgbClr val="3E738D"/>
                </a:solidFill>
                <a:latin typeface="Arial"/>
                <a:cs typeface="Arial"/>
              </a:rPr>
              <a:t>XXms</a:t>
            </a:r>
            <a:endParaRPr sz="7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95306" y="8974899"/>
            <a:ext cx="3987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70" dirty="0">
                <a:solidFill>
                  <a:srgbClr val="3E738D"/>
                </a:solidFill>
                <a:latin typeface="Arial"/>
                <a:cs typeface="Arial"/>
              </a:rPr>
              <a:t>Stress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434316" y="8974899"/>
            <a:ext cx="3625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5" dirty="0">
                <a:solidFill>
                  <a:srgbClr val="3E738D"/>
                </a:solidFill>
                <a:latin typeface="Arial"/>
                <a:cs typeface="Arial"/>
              </a:rPr>
              <a:t>Steps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240358" y="8974899"/>
            <a:ext cx="8077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85" dirty="0">
                <a:solidFill>
                  <a:srgbClr val="3E738D"/>
                </a:solidFill>
                <a:latin typeface="Arial"/>
                <a:cs typeface="Arial"/>
              </a:rPr>
              <a:t>Body</a:t>
            </a:r>
            <a:r>
              <a:rPr sz="1100" b="1" spc="-4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3E738D"/>
                </a:solidFill>
                <a:latin typeface="Arial"/>
                <a:cs typeface="Arial"/>
              </a:rPr>
              <a:t>Battery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824989" y="8974899"/>
            <a:ext cx="97028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3E738D"/>
                </a:solidFill>
                <a:latin typeface="Arial"/>
                <a:cs typeface="Arial"/>
              </a:rPr>
              <a:t>Calories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Number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calories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5" dirty="0">
                <a:solidFill>
                  <a:srgbClr val="3E738D"/>
                </a:solidFill>
                <a:latin typeface="Arial"/>
                <a:cs typeface="Arial"/>
              </a:rPr>
              <a:t>7,100</a:t>
            </a:r>
            <a:r>
              <a:rPr sz="1600" b="1" spc="-8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E738D"/>
                </a:solidFill>
                <a:latin typeface="Arial"/>
                <a:cs typeface="Arial"/>
              </a:rPr>
              <a:t>kcals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814340" y="9859452"/>
            <a:ext cx="1260475" cy="30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+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mean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number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calories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per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6F6F6F"/>
                </a:solidFill>
                <a:latin typeface="Arial"/>
                <a:cs typeface="Arial"/>
              </a:rPr>
              <a:t>day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if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weekly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or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monthly</a:t>
            </a:r>
            <a:endParaRPr sz="8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814324" y="7188416"/>
            <a:ext cx="960119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77825" algn="r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3E738D"/>
                </a:solidFill>
                <a:latin typeface="Arial"/>
                <a:cs typeface="Arial"/>
              </a:rPr>
              <a:t>Sleep</a:t>
            </a:r>
            <a:endParaRPr sz="1100">
              <a:latin typeface="Arial"/>
              <a:cs typeface="Arial"/>
            </a:endParaRPr>
          </a:p>
          <a:p>
            <a:pPr marR="433705" algn="r">
              <a:lnSpc>
                <a:spcPct val="100000"/>
              </a:lnSpc>
              <a:spcBef>
                <a:spcPts val="950"/>
              </a:spcBef>
            </a:pP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Sleep</a:t>
            </a:r>
            <a:r>
              <a:rPr sz="8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score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500" b="1" spc="-10" dirty="0">
                <a:solidFill>
                  <a:srgbClr val="3E738D"/>
                </a:solidFill>
                <a:latin typeface="Arial"/>
                <a:cs typeface="Arial"/>
              </a:rPr>
              <a:t>80/100</a:t>
            </a:r>
            <a:endParaRPr sz="15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  <a:tabLst>
                <a:tab pos="740410" algn="l"/>
              </a:tabLst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Deep: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800" b="1" spc="-25" dirty="0">
                <a:solidFill>
                  <a:srgbClr val="3E738D"/>
                </a:solidFill>
                <a:latin typeface="Arial"/>
                <a:cs typeface="Arial"/>
              </a:rPr>
              <a:t>10%</a:t>
            </a:r>
            <a:endParaRPr sz="8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40"/>
              </a:spcBef>
              <a:tabLst>
                <a:tab pos="740410" algn="l"/>
              </a:tabLst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Light: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800" b="1" spc="-25" dirty="0">
                <a:solidFill>
                  <a:srgbClr val="3E738D"/>
                </a:solidFill>
                <a:latin typeface="Arial"/>
                <a:cs typeface="Arial"/>
              </a:rPr>
              <a:t>40%</a:t>
            </a:r>
            <a:endParaRPr sz="8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40"/>
              </a:spcBef>
              <a:tabLst>
                <a:tab pos="740410" algn="l"/>
              </a:tabLst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Paradoxal: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800" b="1" spc="-25" dirty="0">
                <a:solidFill>
                  <a:srgbClr val="3E738D"/>
                </a:solidFill>
                <a:latin typeface="Arial"/>
                <a:cs typeface="Arial"/>
              </a:rPr>
              <a:t>10%</a:t>
            </a:r>
            <a:endParaRPr sz="8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40"/>
              </a:spcBef>
              <a:tabLst>
                <a:tab pos="740410" algn="l"/>
              </a:tabLst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Awake: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800" b="1" spc="-25" dirty="0">
                <a:solidFill>
                  <a:srgbClr val="3E738D"/>
                </a:solidFill>
                <a:latin typeface="Arial"/>
                <a:cs typeface="Arial"/>
              </a:rPr>
              <a:t>40%</a:t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225678" y="9768012"/>
            <a:ext cx="57023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Low</a:t>
            </a:r>
            <a:endParaRPr sz="80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</a:pPr>
            <a:r>
              <a:rPr sz="800" b="1" spc="-70" dirty="0">
                <a:solidFill>
                  <a:srgbClr val="3E738D"/>
                </a:solidFill>
                <a:latin typeface="Arial"/>
                <a:cs typeface="Arial"/>
              </a:rPr>
              <a:t>1h53</a:t>
            </a:r>
            <a:r>
              <a:rPr sz="800" b="1" spc="-3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3E738D"/>
                </a:solidFill>
                <a:latin typeface="Arial"/>
                <a:cs typeface="Arial"/>
              </a:rPr>
              <a:t>(10%)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  <a:spcBef>
                <a:spcPts val="525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High</a:t>
            </a:r>
            <a:endParaRPr sz="800">
              <a:latin typeface="Arial"/>
              <a:cs typeface="Arial"/>
            </a:endParaRPr>
          </a:p>
          <a:p>
            <a:pPr marL="14604">
              <a:lnSpc>
                <a:spcPts val="910"/>
              </a:lnSpc>
            </a:pPr>
            <a:r>
              <a:rPr sz="800" b="1" spc="-55" dirty="0">
                <a:solidFill>
                  <a:srgbClr val="3E738D"/>
                </a:solidFill>
                <a:latin typeface="Arial"/>
                <a:cs typeface="Arial"/>
              </a:rPr>
              <a:t>10h05</a:t>
            </a:r>
            <a:r>
              <a:rPr sz="800" b="1" spc="-10" dirty="0">
                <a:solidFill>
                  <a:srgbClr val="3E738D"/>
                </a:solidFill>
                <a:latin typeface="Arial"/>
                <a:cs typeface="Arial"/>
              </a:rPr>
              <a:t> (55%)</a:t>
            </a:r>
            <a:endParaRPr sz="8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217395" y="7188416"/>
            <a:ext cx="939800" cy="111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sz="1100" b="1" spc="-60" dirty="0">
                <a:solidFill>
                  <a:srgbClr val="3E738D"/>
                </a:solidFill>
                <a:latin typeface="Arial"/>
                <a:cs typeface="Arial"/>
              </a:rPr>
              <a:t>Respiratory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Tachypnea</a:t>
            </a:r>
            <a:endParaRPr sz="800">
              <a:latin typeface="Arial"/>
              <a:cs typeface="Arial"/>
            </a:endParaRPr>
          </a:p>
          <a:p>
            <a:pPr marL="12700" marR="408305">
              <a:lnSpc>
                <a:spcPct val="177400"/>
              </a:lnSpc>
              <a:spcBef>
                <a:spcPts val="21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Bradypnea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Breath </a:t>
            </a:r>
            <a:r>
              <a:rPr sz="800" spc="-45" dirty="0">
                <a:solidFill>
                  <a:srgbClr val="6F6F6F"/>
                </a:solidFill>
                <a:latin typeface="Arial"/>
                <a:cs typeface="Arial"/>
              </a:rPr>
              <a:t>Rate</a:t>
            </a:r>
            <a:r>
              <a:rPr sz="800" spc="5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BRV</a:t>
            </a:r>
            <a:endParaRPr sz="8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956462" y="2811145"/>
            <a:ext cx="1339215" cy="135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3E738D"/>
                </a:solidFill>
                <a:latin typeface="Arial"/>
                <a:cs typeface="Arial"/>
              </a:rPr>
              <a:t>Collected</a:t>
            </a:r>
            <a:r>
              <a:rPr sz="1000" spc="-1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3E738D"/>
                </a:solidFill>
                <a:latin typeface="Arial"/>
                <a:cs typeface="Arial"/>
              </a:rPr>
              <a:t>data:</a:t>
            </a:r>
            <a:r>
              <a:rPr sz="1000" spc="-3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10" dirty="0">
                <a:solidFill>
                  <a:srgbClr val="3E738D"/>
                </a:solidFill>
                <a:latin typeface="Arial"/>
                <a:cs typeface="Arial"/>
              </a:rPr>
              <a:t>13</a:t>
            </a:r>
            <a:r>
              <a:rPr sz="1000" b="1" spc="-30" dirty="0">
                <a:solidFill>
                  <a:srgbClr val="3E738D"/>
                </a:solidFill>
                <a:latin typeface="Arial"/>
                <a:cs typeface="Arial"/>
              </a:rPr>
              <a:t> hours</a:t>
            </a:r>
            <a:endParaRPr sz="1000" dirty="0">
              <a:latin typeface="Arial"/>
              <a:cs typeface="Arial"/>
            </a:endParaRPr>
          </a:p>
          <a:p>
            <a:pPr marL="28575" algn="ctr">
              <a:lnSpc>
                <a:spcPct val="100000"/>
              </a:lnSpc>
              <a:spcBef>
                <a:spcPts val="969"/>
              </a:spcBef>
            </a:pPr>
            <a:r>
              <a:rPr sz="1000" dirty="0">
                <a:solidFill>
                  <a:srgbClr val="3E738D"/>
                </a:solidFill>
                <a:latin typeface="Arial"/>
                <a:cs typeface="Arial"/>
              </a:rPr>
              <a:t>Night:</a:t>
            </a:r>
            <a:r>
              <a:rPr sz="1000" spc="2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738D"/>
                </a:solidFill>
                <a:latin typeface="Arial"/>
                <a:cs typeface="Arial"/>
              </a:rPr>
              <a:t>8</a:t>
            </a:r>
            <a:r>
              <a:rPr sz="1000" b="1" spc="3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095"/>
              </a:spcBef>
            </a:pPr>
            <a:r>
              <a:rPr sz="1000" spc="-25" dirty="0">
                <a:solidFill>
                  <a:srgbClr val="3E738D"/>
                </a:solidFill>
                <a:latin typeface="Arial"/>
                <a:cs typeface="Arial"/>
              </a:rPr>
              <a:t>Day:</a:t>
            </a:r>
            <a:r>
              <a:rPr sz="1000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738D"/>
                </a:solidFill>
                <a:latin typeface="Arial"/>
                <a:cs typeface="Arial"/>
              </a:rPr>
              <a:t>6</a:t>
            </a:r>
            <a:r>
              <a:rPr sz="1000" b="1" spc="-5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245"/>
              </a:spcBef>
            </a:pPr>
            <a:r>
              <a:rPr sz="1000" spc="-30" dirty="0">
                <a:solidFill>
                  <a:srgbClr val="3E738D"/>
                </a:solidFill>
                <a:latin typeface="Arial"/>
                <a:cs typeface="Arial"/>
              </a:rPr>
              <a:t>Rest:</a:t>
            </a:r>
            <a:r>
              <a:rPr sz="1000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80" dirty="0">
                <a:solidFill>
                  <a:srgbClr val="3E738D"/>
                </a:solidFill>
                <a:latin typeface="Arial"/>
                <a:cs typeface="Arial"/>
              </a:rPr>
              <a:t>1</a:t>
            </a:r>
            <a:r>
              <a:rPr sz="1000" b="1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1115"/>
              </a:spcBef>
            </a:pPr>
            <a:r>
              <a:rPr sz="1000" dirty="0">
                <a:solidFill>
                  <a:srgbClr val="3E738D"/>
                </a:solidFill>
                <a:latin typeface="Arial"/>
                <a:cs typeface="Arial"/>
              </a:rPr>
              <a:t>Activity:</a:t>
            </a:r>
            <a:r>
              <a:rPr sz="1000" spc="4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80" dirty="0">
                <a:solidFill>
                  <a:srgbClr val="3E738D"/>
                </a:solidFill>
                <a:latin typeface="Arial"/>
                <a:cs typeface="Arial"/>
              </a:rPr>
              <a:t>1</a:t>
            </a:r>
            <a:r>
              <a:rPr sz="1000" b="1" spc="5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hours</a:t>
            </a:r>
            <a:endParaRPr sz="1000" dirty="0">
              <a:latin typeface="Arial"/>
              <a:cs typeface="Arial"/>
            </a:endParaRPr>
          </a:p>
        </p:txBody>
      </p:sp>
      <p:pic>
        <p:nvPicPr>
          <p:cNvPr id="141" name="object 14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996597" y="4011681"/>
            <a:ext cx="158521" cy="158521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52391" y="7197869"/>
            <a:ext cx="179999" cy="179999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806236" y="8966619"/>
            <a:ext cx="215988" cy="215988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981186" y="8971974"/>
            <a:ext cx="215999" cy="215999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168550" y="8966619"/>
            <a:ext cx="215997" cy="215988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59791" y="8949032"/>
            <a:ext cx="215988" cy="215998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811532" y="7187946"/>
            <a:ext cx="179997" cy="179996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977398" y="7192570"/>
            <a:ext cx="215988" cy="215999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171319" y="7169949"/>
            <a:ext cx="215988" cy="215988"/>
          </a:xfrm>
          <a:prstGeom prst="rect">
            <a:avLst/>
          </a:prstGeom>
        </p:spPr>
      </p:pic>
      <p:sp>
        <p:nvSpPr>
          <p:cNvPr id="150" name="object 150"/>
          <p:cNvSpPr txBox="1"/>
          <p:nvPr/>
        </p:nvSpPr>
        <p:spPr>
          <a:xfrm>
            <a:off x="359785" y="7188416"/>
            <a:ext cx="922019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3E738D"/>
                </a:solidFill>
                <a:latin typeface="Arial"/>
                <a:cs typeface="Arial"/>
              </a:rPr>
              <a:t>Cardiology</a:t>
            </a:r>
            <a:endParaRPr sz="1100">
              <a:latin typeface="Arial"/>
              <a:cs typeface="Arial"/>
            </a:endParaRPr>
          </a:p>
          <a:p>
            <a:pPr marL="13970" marR="389890">
              <a:lnSpc>
                <a:spcPct val="148700"/>
              </a:lnSpc>
              <a:spcBef>
                <a:spcPts val="270"/>
              </a:spcBef>
            </a:pP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Tachycardia</a:t>
            </a:r>
            <a:r>
              <a:rPr sz="800" spc="5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6F6F6F"/>
                </a:solidFill>
                <a:latin typeface="Arial"/>
                <a:cs typeface="Arial"/>
              </a:rPr>
              <a:t>Bradycardia</a:t>
            </a:r>
            <a:endParaRPr sz="800">
              <a:latin typeface="Arial"/>
              <a:cs typeface="Arial"/>
            </a:endParaRPr>
          </a:p>
          <a:p>
            <a:pPr marL="13970" marR="6350">
              <a:lnSpc>
                <a:spcPct val="138300"/>
              </a:lnSpc>
              <a:spcBef>
                <a:spcPts val="50"/>
              </a:spcBef>
            </a:pPr>
            <a:r>
              <a:rPr sz="800" spc="-50" dirty="0">
                <a:solidFill>
                  <a:srgbClr val="6F6F6F"/>
                </a:solidFill>
                <a:latin typeface="Arial"/>
                <a:cs typeface="Arial"/>
              </a:rPr>
              <a:t>QTc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Length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anomaly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 Heart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Rate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(HR)</a:t>
            </a:r>
            <a:endParaRPr sz="800">
              <a:latin typeface="Arial"/>
              <a:cs typeface="Arial"/>
            </a:endParaRPr>
          </a:p>
          <a:p>
            <a:pPr marL="17780" marR="555625" indent="-5715">
              <a:lnSpc>
                <a:spcPct val="124700"/>
              </a:lnSpc>
              <a:spcBef>
                <a:spcPts val="105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HR</a:t>
            </a: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45" dirty="0">
                <a:solidFill>
                  <a:srgbClr val="6F6F6F"/>
                </a:solidFill>
                <a:latin typeface="Arial"/>
                <a:cs typeface="Arial"/>
              </a:rPr>
              <a:t>max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HR</a:t>
            </a: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min</a:t>
            </a:r>
            <a:endParaRPr sz="8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220"/>
              </a:spcBef>
            </a:pPr>
            <a:r>
              <a:rPr sz="800" spc="-35" dirty="0">
                <a:solidFill>
                  <a:srgbClr val="6F6F6F"/>
                </a:solidFill>
                <a:latin typeface="Arial"/>
                <a:cs typeface="Arial"/>
              </a:rPr>
              <a:t>Sdnn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(HRV)</a:t>
            </a:r>
            <a:endParaRPr sz="8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442553" y="8114933"/>
            <a:ext cx="317500" cy="47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5080" indent="-38735" algn="just">
              <a:lnSpc>
                <a:spcPct val="139700"/>
              </a:lnSpc>
              <a:spcBef>
                <a:spcPts val="95"/>
              </a:spcBef>
            </a:pPr>
            <a:r>
              <a:rPr sz="700" b="1" spc="-70" dirty="0">
                <a:solidFill>
                  <a:srgbClr val="3E738D"/>
                </a:solidFill>
                <a:latin typeface="Arial"/>
                <a:cs typeface="Arial"/>
              </a:rPr>
              <a:t>119bpm</a:t>
            </a:r>
            <a:r>
              <a:rPr sz="700" b="1" spc="50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700" b="1" spc="-65" dirty="0">
                <a:solidFill>
                  <a:srgbClr val="3E738D"/>
                </a:solidFill>
                <a:latin typeface="Arial"/>
                <a:cs typeface="Arial"/>
              </a:rPr>
              <a:t>51bpm</a:t>
            </a:r>
            <a:r>
              <a:rPr sz="700" b="1" spc="50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3E738D"/>
                </a:solidFill>
                <a:latin typeface="Arial"/>
                <a:cs typeface="Arial"/>
              </a:rPr>
              <a:t>XXms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52" name="object 15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65086" y="9803886"/>
            <a:ext cx="83604" cy="83616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65086" y="10112390"/>
            <a:ext cx="83604" cy="83616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127286" y="10112390"/>
            <a:ext cx="83604" cy="83616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127286" y="9803886"/>
            <a:ext cx="83604" cy="83616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809427" y="8033509"/>
            <a:ext cx="83604" cy="83616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025600" y="8436026"/>
            <a:ext cx="83604" cy="83616"/>
          </a:xfrm>
          <a:prstGeom prst="rect">
            <a:avLst/>
          </a:prstGeom>
        </p:spPr>
      </p:pic>
      <p:pic>
        <p:nvPicPr>
          <p:cNvPr id="158" name="object 158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687442" y="8435656"/>
            <a:ext cx="83604" cy="83616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025600" y="8263104"/>
            <a:ext cx="83604" cy="83616"/>
          </a:xfrm>
          <a:prstGeom prst="rect">
            <a:avLst/>
          </a:prstGeom>
        </p:spPr>
      </p:pic>
      <p:pic>
        <p:nvPicPr>
          <p:cNvPr id="160" name="object 160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687442" y="8259565"/>
            <a:ext cx="83604" cy="83616"/>
          </a:xfrm>
          <a:prstGeom prst="rect">
            <a:avLst/>
          </a:prstGeom>
        </p:spPr>
      </p:pic>
      <p:pic>
        <p:nvPicPr>
          <p:cNvPr id="161" name="object 16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5809427" y="8179931"/>
            <a:ext cx="83604" cy="83616"/>
          </a:xfrm>
          <a:prstGeom prst="rect">
            <a:avLst/>
          </a:prstGeom>
        </p:spPr>
      </p:pic>
      <p:pic>
        <p:nvPicPr>
          <p:cNvPr id="162" name="object 162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5809427" y="8319631"/>
            <a:ext cx="83604" cy="83616"/>
          </a:xfrm>
          <a:prstGeom prst="rect">
            <a:avLst/>
          </a:prstGeom>
        </p:spPr>
      </p:pic>
      <p:pic>
        <p:nvPicPr>
          <p:cNvPr id="163" name="object 163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809427" y="8459331"/>
            <a:ext cx="83604" cy="83616"/>
          </a:xfrm>
          <a:prstGeom prst="rect">
            <a:avLst/>
          </a:prstGeom>
        </p:spPr>
      </p:pic>
      <p:sp>
        <p:nvSpPr>
          <p:cNvPr id="164" name="object 164"/>
          <p:cNvSpPr txBox="1"/>
          <p:nvPr/>
        </p:nvSpPr>
        <p:spPr>
          <a:xfrm>
            <a:off x="366488" y="9248022"/>
            <a:ext cx="648335" cy="10928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" spc="-35" dirty="0">
                <a:solidFill>
                  <a:srgbClr val="6F6F6F"/>
                </a:solidFill>
                <a:latin typeface="Arial"/>
                <a:cs typeface="Arial"/>
              </a:rPr>
              <a:t>Stress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score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500" b="1" spc="-25" dirty="0">
                <a:solidFill>
                  <a:srgbClr val="3E738D"/>
                </a:solidFill>
                <a:latin typeface="Arial"/>
                <a:cs typeface="Arial"/>
              </a:rPr>
              <a:t>37</a:t>
            </a:r>
            <a:endParaRPr sz="1500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935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Rest</a:t>
            </a:r>
            <a:endParaRPr sz="800">
              <a:latin typeface="Arial"/>
              <a:cs typeface="Arial"/>
            </a:endParaRPr>
          </a:p>
          <a:p>
            <a:pPr marL="119380">
              <a:lnSpc>
                <a:spcPct val="100000"/>
              </a:lnSpc>
              <a:spcBef>
                <a:spcPts val="5"/>
              </a:spcBef>
            </a:pPr>
            <a:r>
              <a:rPr sz="800" b="1" spc="-35" dirty="0">
                <a:solidFill>
                  <a:srgbClr val="3E738D"/>
                </a:solidFill>
                <a:latin typeface="Arial"/>
                <a:cs typeface="Arial"/>
              </a:rPr>
              <a:t>2h20</a:t>
            </a:r>
            <a:r>
              <a:rPr sz="800" b="1" spc="-2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3E738D"/>
                </a:solidFill>
                <a:latin typeface="Arial"/>
                <a:cs typeface="Arial"/>
              </a:rPr>
              <a:t>(12%)</a:t>
            </a:r>
            <a:endParaRPr sz="800">
              <a:latin typeface="Arial"/>
              <a:cs typeface="Arial"/>
            </a:endParaRPr>
          </a:p>
          <a:p>
            <a:pPr marL="108585">
              <a:lnSpc>
                <a:spcPts val="930"/>
              </a:lnSpc>
              <a:spcBef>
                <a:spcPts val="52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  <a:p>
            <a:pPr marL="119380">
              <a:lnSpc>
                <a:spcPts val="930"/>
              </a:lnSpc>
            </a:pPr>
            <a:r>
              <a:rPr sz="800" b="1" spc="-10" dirty="0">
                <a:solidFill>
                  <a:srgbClr val="3E738D"/>
                </a:solidFill>
                <a:latin typeface="Arial"/>
                <a:cs typeface="Arial"/>
              </a:rPr>
              <a:t>3h48</a:t>
            </a:r>
            <a:r>
              <a:rPr sz="800" b="1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3E738D"/>
                </a:solidFill>
                <a:latin typeface="Arial"/>
                <a:cs typeface="Arial"/>
              </a:rPr>
              <a:t>(20%)</a:t>
            </a:r>
            <a:endParaRPr sz="8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2196213" y="9247544"/>
            <a:ext cx="775970" cy="42862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Number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steps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b="1" spc="-20" dirty="0">
                <a:solidFill>
                  <a:srgbClr val="3E738D"/>
                </a:solidFill>
                <a:latin typeface="Arial"/>
                <a:cs typeface="Arial"/>
              </a:rPr>
              <a:t>8230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2205732" y="9754317"/>
            <a:ext cx="2336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3E738D"/>
                </a:solidFill>
                <a:latin typeface="Arial"/>
                <a:cs typeface="Arial"/>
              </a:rPr>
              <a:t>450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2205730" y="9807299"/>
            <a:ext cx="1088390" cy="5422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steps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on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6F6F6F"/>
                </a:solidFill>
                <a:latin typeface="Arial"/>
                <a:cs typeface="Arial"/>
              </a:rPr>
              <a:t>average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per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 day</a:t>
            </a:r>
            <a:endParaRPr sz="800">
              <a:latin typeface="Arial"/>
              <a:cs typeface="Arial"/>
            </a:endParaRPr>
          </a:p>
          <a:p>
            <a:pPr marL="22860">
              <a:lnSpc>
                <a:spcPts val="1110"/>
              </a:lnSpc>
              <a:spcBef>
                <a:spcPts val="625"/>
              </a:spcBef>
            </a:pPr>
            <a:r>
              <a:rPr sz="1000" b="1" spc="-10" dirty="0">
                <a:solidFill>
                  <a:srgbClr val="3E738D"/>
                </a:solidFill>
                <a:latin typeface="Arial"/>
                <a:cs typeface="Arial"/>
              </a:rPr>
              <a:t>3,9km</a:t>
            </a:r>
            <a:endParaRPr sz="1000">
              <a:latin typeface="Arial"/>
              <a:cs typeface="Arial"/>
            </a:endParaRPr>
          </a:p>
          <a:p>
            <a:pPr marL="15875">
              <a:lnSpc>
                <a:spcPts val="869"/>
              </a:lnSpc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distance</a:t>
            </a:r>
            <a:endParaRPr sz="8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018458" y="9320240"/>
            <a:ext cx="707390" cy="92329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High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60" dirty="0">
                <a:solidFill>
                  <a:srgbClr val="3E738D"/>
                </a:solidFill>
                <a:latin typeface="Arial"/>
                <a:cs typeface="Arial"/>
              </a:rPr>
              <a:t>100/100</a:t>
            </a:r>
            <a:endParaRPr sz="16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975"/>
              </a:spcBef>
            </a:pP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Low</a:t>
            </a:r>
            <a:endParaRPr sz="8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130"/>
              </a:spcBef>
            </a:pPr>
            <a:r>
              <a:rPr sz="1600" b="1" spc="-10" dirty="0">
                <a:solidFill>
                  <a:srgbClr val="3E738D"/>
                </a:solidFill>
                <a:latin typeface="Arial"/>
                <a:cs typeface="Arial"/>
              </a:rPr>
              <a:t>11/100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004202" y="7188416"/>
            <a:ext cx="622300" cy="70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785" algn="r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3E738D"/>
                </a:solidFill>
                <a:latin typeface="Arial"/>
                <a:cs typeface="Arial"/>
              </a:rPr>
              <a:t>Spo2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800" spc="-40" dirty="0">
                <a:solidFill>
                  <a:srgbClr val="6F6F6F"/>
                </a:solidFill>
                <a:latin typeface="Arial"/>
                <a:cs typeface="Arial"/>
              </a:rPr>
              <a:t>Average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Spo2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500" b="1" spc="-25" dirty="0">
                <a:solidFill>
                  <a:srgbClr val="3E738D"/>
                </a:solidFill>
                <a:latin typeface="Arial"/>
                <a:cs typeface="Arial"/>
              </a:rPr>
              <a:t>91%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012492" y="7898846"/>
            <a:ext cx="295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3E738D"/>
                </a:solidFill>
                <a:latin typeface="Arial"/>
                <a:cs typeface="Arial"/>
              </a:rPr>
              <a:t>84%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821641" y="8184139"/>
            <a:ext cx="427355" cy="3613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80-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89%</a:t>
            </a:r>
            <a:endParaRPr sz="8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360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90-100%</a:t>
            </a:r>
            <a:endParaRPr sz="8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012498" y="8015279"/>
            <a:ext cx="525780" cy="52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lowest</a:t>
            </a:r>
            <a:endParaRPr sz="800">
              <a:latin typeface="Arial"/>
              <a:cs typeface="Arial"/>
            </a:endParaRPr>
          </a:p>
          <a:p>
            <a:pPr marL="166370">
              <a:lnSpc>
                <a:spcPct val="100000"/>
              </a:lnSpc>
              <a:spcBef>
                <a:spcPts val="720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&lt;70%</a:t>
            </a:r>
            <a:endParaRPr sz="800">
              <a:latin typeface="Arial"/>
              <a:cs typeface="Arial"/>
            </a:endParaRPr>
          </a:p>
          <a:p>
            <a:pPr marL="172085">
              <a:lnSpc>
                <a:spcPct val="100000"/>
              </a:lnSpc>
              <a:spcBef>
                <a:spcPts val="330"/>
              </a:spcBef>
            </a:pP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70-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79%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73" name="object 17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592646" y="7475008"/>
            <a:ext cx="116141" cy="116128"/>
          </a:xfrm>
          <a:prstGeom prst="rect">
            <a:avLst/>
          </a:prstGeom>
        </p:spPr>
      </p:pic>
      <p:sp>
        <p:nvSpPr>
          <p:cNvPr id="174" name="object 174"/>
          <p:cNvSpPr txBox="1"/>
          <p:nvPr/>
        </p:nvSpPr>
        <p:spPr>
          <a:xfrm>
            <a:off x="1620508" y="7445838"/>
            <a:ext cx="60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Yu Gothic UI"/>
                <a:cs typeface="Yu Gothic UI"/>
              </a:rPr>
              <a:t>!</a:t>
            </a:r>
            <a:endParaRPr sz="900">
              <a:latin typeface="Yu Gothic UI"/>
              <a:cs typeface="Yu Gothic UI"/>
            </a:endParaRPr>
          </a:p>
        </p:txBody>
      </p:sp>
      <p:pic>
        <p:nvPicPr>
          <p:cNvPr id="175" name="object 175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592644" y="7654373"/>
            <a:ext cx="116141" cy="116141"/>
          </a:xfrm>
          <a:prstGeom prst="rect">
            <a:avLst/>
          </a:prstGeom>
        </p:spPr>
      </p:pic>
      <p:pic>
        <p:nvPicPr>
          <p:cNvPr id="176" name="object 176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592647" y="7834359"/>
            <a:ext cx="116141" cy="116141"/>
          </a:xfrm>
          <a:prstGeom prst="rect">
            <a:avLst/>
          </a:prstGeom>
        </p:spPr>
      </p:pic>
      <p:pic>
        <p:nvPicPr>
          <p:cNvPr id="177" name="object 17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414250" y="7506626"/>
            <a:ext cx="116141" cy="116128"/>
          </a:xfrm>
          <a:prstGeom prst="rect">
            <a:avLst/>
          </a:prstGeom>
        </p:spPr>
      </p:pic>
      <p:sp>
        <p:nvSpPr>
          <p:cNvPr id="178" name="object 178"/>
          <p:cNvSpPr txBox="1"/>
          <p:nvPr/>
        </p:nvSpPr>
        <p:spPr>
          <a:xfrm>
            <a:off x="3442115" y="7477451"/>
            <a:ext cx="60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Yu Gothic UI"/>
                <a:cs typeface="Yu Gothic UI"/>
              </a:rPr>
              <a:t>!</a:t>
            </a:r>
            <a:endParaRPr sz="900">
              <a:latin typeface="Yu Gothic UI"/>
              <a:cs typeface="Yu Gothic UI"/>
            </a:endParaRPr>
          </a:p>
        </p:txBody>
      </p:sp>
      <p:pic>
        <p:nvPicPr>
          <p:cNvPr id="179" name="object 179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414248" y="7749492"/>
            <a:ext cx="116141" cy="1161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711" y="-2711"/>
            <a:ext cx="7565416" cy="145849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7098" y="2143223"/>
            <a:ext cx="7084059" cy="8301355"/>
            <a:chOff x="227098" y="2143223"/>
            <a:chExt cx="7084059" cy="8301355"/>
          </a:xfrm>
        </p:grpSpPr>
        <p:sp>
          <p:nvSpPr>
            <p:cNvPr id="4" name="object 4"/>
            <p:cNvSpPr/>
            <p:nvPr/>
          </p:nvSpPr>
          <p:spPr>
            <a:xfrm>
              <a:off x="227098" y="2143223"/>
              <a:ext cx="7084059" cy="8301355"/>
            </a:xfrm>
            <a:custGeom>
              <a:avLst/>
              <a:gdLst/>
              <a:ahLst/>
              <a:cxnLst/>
              <a:rect l="l" t="t" r="r" b="b"/>
              <a:pathLst>
                <a:path w="7084059" h="8301355">
                  <a:moveTo>
                    <a:pt x="6935774" y="0"/>
                  </a:moveTo>
                  <a:lnTo>
                    <a:pt x="152933" y="0"/>
                  </a:lnTo>
                  <a:lnTo>
                    <a:pt x="142925" y="241"/>
                  </a:lnTo>
                  <a:lnTo>
                    <a:pt x="99034" y="9728"/>
                  </a:lnTo>
                  <a:lnTo>
                    <a:pt x="59778" y="31534"/>
                  </a:lnTo>
                  <a:lnTo>
                    <a:pt x="28549" y="63804"/>
                  </a:lnTo>
                  <a:lnTo>
                    <a:pt x="8039" y="103746"/>
                  </a:lnTo>
                  <a:lnTo>
                    <a:pt x="0" y="147916"/>
                  </a:lnTo>
                  <a:lnTo>
                    <a:pt x="0" y="8148091"/>
                  </a:lnTo>
                  <a:lnTo>
                    <a:pt x="5130" y="8187690"/>
                  </a:lnTo>
                  <a:lnTo>
                    <a:pt x="22987" y="8228888"/>
                  </a:lnTo>
                  <a:lnTo>
                    <a:pt x="52044" y="8263128"/>
                  </a:lnTo>
                  <a:lnTo>
                    <a:pt x="89776" y="8287461"/>
                  </a:lnTo>
                  <a:lnTo>
                    <a:pt x="132956" y="8299792"/>
                  </a:lnTo>
                  <a:lnTo>
                    <a:pt x="147916" y="8301024"/>
                  </a:lnTo>
                  <a:lnTo>
                    <a:pt x="6930771" y="8301024"/>
                  </a:lnTo>
                  <a:lnTo>
                    <a:pt x="6970369" y="8295894"/>
                  </a:lnTo>
                  <a:lnTo>
                    <a:pt x="7011568" y="8278025"/>
                  </a:lnTo>
                  <a:lnTo>
                    <a:pt x="7045807" y="8248980"/>
                  </a:lnTo>
                  <a:lnTo>
                    <a:pt x="7068007" y="8215769"/>
                  </a:lnTo>
                  <a:lnTo>
                    <a:pt x="7082472" y="8168068"/>
                  </a:lnTo>
                  <a:lnTo>
                    <a:pt x="7083704" y="8153095"/>
                  </a:lnTo>
                  <a:lnTo>
                    <a:pt x="7083704" y="147916"/>
                  </a:lnTo>
                  <a:lnTo>
                    <a:pt x="7073976" y="99034"/>
                  </a:lnTo>
                  <a:lnTo>
                    <a:pt x="7052170" y="59778"/>
                  </a:lnTo>
                  <a:lnTo>
                    <a:pt x="7019899" y="28549"/>
                  </a:lnTo>
                  <a:lnTo>
                    <a:pt x="6979958" y="8039"/>
                  </a:lnTo>
                  <a:lnTo>
                    <a:pt x="6940778" y="241"/>
                  </a:lnTo>
                  <a:lnTo>
                    <a:pt x="6935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5658" y="2828340"/>
              <a:ext cx="6637655" cy="7193915"/>
            </a:xfrm>
            <a:custGeom>
              <a:avLst/>
              <a:gdLst/>
              <a:ahLst/>
              <a:cxnLst/>
              <a:rect l="l" t="t" r="r" b="b"/>
              <a:pathLst>
                <a:path w="6637655" h="7193915">
                  <a:moveTo>
                    <a:pt x="6637147" y="5243741"/>
                  </a:moveTo>
                  <a:lnTo>
                    <a:pt x="6622097" y="5203774"/>
                  </a:lnTo>
                  <a:lnTo>
                    <a:pt x="6587376" y="5178895"/>
                  </a:lnTo>
                  <a:lnTo>
                    <a:pt x="6568567" y="5175161"/>
                  </a:lnTo>
                  <a:lnTo>
                    <a:pt x="68580" y="5175161"/>
                  </a:lnTo>
                  <a:lnTo>
                    <a:pt x="28613" y="5190198"/>
                  </a:lnTo>
                  <a:lnTo>
                    <a:pt x="3746" y="5224919"/>
                  </a:lnTo>
                  <a:lnTo>
                    <a:pt x="0" y="5243741"/>
                  </a:lnTo>
                  <a:lnTo>
                    <a:pt x="0" y="7120420"/>
                  </a:lnTo>
                  <a:lnTo>
                    <a:pt x="0" y="7125233"/>
                  </a:lnTo>
                  <a:lnTo>
                    <a:pt x="15049" y="7165213"/>
                  </a:lnTo>
                  <a:lnTo>
                    <a:pt x="49771" y="7190079"/>
                  </a:lnTo>
                  <a:lnTo>
                    <a:pt x="68580" y="7193826"/>
                  </a:lnTo>
                  <a:lnTo>
                    <a:pt x="6568567" y="7193826"/>
                  </a:lnTo>
                  <a:lnTo>
                    <a:pt x="6608534" y="7178776"/>
                  </a:lnTo>
                  <a:lnTo>
                    <a:pt x="6633400" y="7144055"/>
                  </a:lnTo>
                  <a:lnTo>
                    <a:pt x="6637147" y="7125233"/>
                  </a:lnTo>
                  <a:lnTo>
                    <a:pt x="6637147" y="5243741"/>
                  </a:lnTo>
                  <a:close/>
                </a:path>
                <a:path w="6637655" h="7193915">
                  <a:moveTo>
                    <a:pt x="6637147" y="2662288"/>
                  </a:moveTo>
                  <a:lnTo>
                    <a:pt x="6622097" y="2622321"/>
                  </a:lnTo>
                  <a:lnTo>
                    <a:pt x="6587376" y="2597442"/>
                  </a:lnTo>
                  <a:lnTo>
                    <a:pt x="6568567" y="2593695"/>
                  </a:lnTo>
                  <a:lnTo>
                    <a:pt x="68580" y="2593695"/>
                  </a:lnTo>
                  <a:lnTo>
                    <a:pt x="28613" y="2608745"/>
                  </a:lnTo>
                  <a:lnTo>
                    <a:pt x="3746" y="2643467"/>
                  </a:lnTo>
                  <a:lnTo>
                    <a:pt x="0" y="2662288"/>
                  </a:lnTo>
                  <a:lnTo>
                    <a:pt x="0" y="4538967"/>
                  </a:lnTo>
                  <a:lnTo>
                    <a:pt x="0" y="4543780"/>
                  </a:lnTo>
                  <a:lnTo>
                    <a:pt x="15049" y="4583760"/>
                  </a:lnTo>
                  <a:lnTo>
                    <a:pt x="49771" y="4608627"/>
                  </a:lnTo>
                  <a:lnTo>
                    <a:pt x="68580" y="4612373"/>
                  </a:lnTo>
                  <a:lnTo>
                    <a:pt x="6568567" y="4612373"/>
                  </a:lnTo>
                  <a:lnTo>
                    <a:pt x="6608534" y="4597324"/>
                  </a:lnTo>
                  <a:lnTo>
                    <a:pt x="6633400" y="4562602"/>
                  </a:lnTo>
                  <a:lnTo>
                    <a:pt x="6637147" y="4543780"/>
                  </a:lnTo>
                  <a:lnTo>
                    <a:pt x="6637147" y="2662288"/>
                  </a:lnTo>
                  <a:close/>
                </a:path>
                <a:path w="6637655" h="7193915">
                  <a:moveTo>
                    <a:pt x="6637147" y="68592"/>
                  </a:moveTo>
                  <a:lnTo>
                    <a:pt x="6622097" y="28625"/>
                  </a:lnTo>
                  <a:lnTo>
                    <a:pt x="6587376" y="3746"/>
                  </a:lnTo>
                  <a:lnTo>
                    <a:pt x="6568567" y="0"/>
                  </a:lnTo>
                  <a:lnTo>
                    <a:pt x="68580" y="0"/>
                  </a:lnTo>
                  <a:lnTo>
                    <a:pt x="28613" y="15049"/>
                  </a:lnTo>
                  <a:lnTo>
                    <a:pt x="3746" y="49771"/>
                  </a:lnTo>
                  <a:lnTo>
                    <a:pt x="0" y="68592"/>
                  </a:lnTo>
                  <a:lnTo>
                    <a:pt x="0" y="1945271"/>
                  </a:lnTo>
                  <a:lnTo>
                    <a:pt x="0" y="1950097"/>
                  </a:lnTo>
                  <a:lnTo>
                    <a:pt x="15049" y="1990064"/>
                  </a:lnTo>
                  <a:lnTo>
                    <a:pt x="49771" y="2014931"/>
                  </a:lnTo>
                  <a:lnTo>
                    <a:pt x="68580" y="2018677"/>
                  </a:lnTo>
                  <a:lnTo>
                    <a:pt x="6568567" y="2018677"/>
                  </a:lnTo>
                  <a:lnTo>
                    <a:pt x="6608534" y="2003628"/>
                  </a:lnTo>
                  <a:lnTo>
                    <a:pt x="6633400" y="1968906"/>
                  </a:lnTo>
                  <a:lnTo>
                    <a:pt x="6637147" y="1950097"/>
                  </a:lnTo>
                  <a:lnTo>
                    <a:pt x="6637147" y="6859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88" y="3048571"/>
              <a:ext cx="1548130" cy="1351915"/>
            </a:xfrm>
            <a:custGeom>
              <a:avLst/>
              <a:gdLst/>
              <a:ahLst/>
              <a:cxnLst/>
              <a:rect l="l" t="t" r="r" b="b"/>
              <a:pathLst>
                <a:path w="1548130" h="1351914">
                  <a:moveTo>
                    <a:pt x="1547647" y="0"/>
                  </a:moveTo>
                  <a:lnTo>
                    <a:pt x="0" y="0"/>
                  </a:lnTo>
                  <a:lnTo>
                    <a:pt x="0" y="1351902"/>
                  </a:lnTo>
                  <a:lnTo>
                    <a:pt x="1547647" y="1351902"/>
                  </a:lnTo>
                  <a:lnTo>
                    <a:pt x="1547647" y="0"/>
                  </a:lnTo>
                  <a:close/>
                </a:path>
              </a:pathLst>
            </a:custGeom>
            <a:solidFill>
              <a:srgbClr val="3E738D">
                <a:alpha val="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9543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0374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5174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98010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6827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55642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4459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1117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35913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8750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87566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16382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45199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5874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90674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13506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42326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71143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9958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38358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67175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5991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24810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53627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0726" y="3046607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2781" y="4399227"/>
              <a:ext cx="6191250" cy="0"/>
            </a:xfrm>
            <a:custGeom>
              <a:avLst/>
              <a:gdLst/>
              <a:ahLst/>
              <a:cxnLst/>
              <a:rect l="l" t="t" r="r" b="b"/>
              <a:pathLst>
                <a:path w="6191250">
                  <a:moveTo>
                    <a:pt x="0" y="0"/>
                  </a:moveTo>
                  <a:lnTo>
                    <a:pt x="6190843" y="0"/>
                  </a:lnTo>
                </a:path>
              </a:pathLst>
            </a:custGeom>
            <a:ln w="2447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135" y="4314822"/>
              <a:ext cx="171272" cy="1712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6374" y="4314822"/>
              <a:ext cx="171272" cy="1712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3313" y="4314822"/>
              <a:ext cx="171272" cy="1712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9507" y="4314822"/>
              <a:ext cx="177393" cy="17128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7125" y="4345409"/>
              <a:ext cx="122351" cy="11623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1820" y="4314822"/>
              <a:ext cx="177393" cy="17128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813" y="4345409"/>
              <a:ext cx="122351" cy="11623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2500" y="4345409"/>
              <a:ext cx="122351" cy="11623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66306" y="4345409"/>
              <a:ext cx="116230" cy="11623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3994" y="4345409"/>
              <a:ext cx="116230" cy="11623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1679" y="4345409"/>
              <a:ext cx="122351" cy="11623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8556" y="4345409"/>
              <a:ext cx="122351" cy="11623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66242" y="4345409"/>
              <a:ext cx="122351" cy="11623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3930" y="4345409"/>
              <a:ext cx="122351" cy="11623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27737" y="4345409"/>
              <a:ext cx="116230" cy="11623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5423" y="4345409"/>
              <a:ext cx="116230" cy="11623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3111" y="4345409"/>
              <a:ext cx="116230" cy="11623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3870" y="4345409"/>
              <a:ext cx="116230" cy="11623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1555" y="4345409"/>
              <a:ext cx="122351" cy="11623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49242" y="4345409"/>
              <a:ext cx="122351" cy="11623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6930" y="4345409"/>
              <a:ext cx="122351" cy="11623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10736" y="4345409"/>
              <a:ext cx="116230" cy="11623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1001" y="4314822"/>
              <a:ext cx="171272" cy="17128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38423" y="4345409"/>
              <a:ext cx="116230" cy="11623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8688" y="4314822"/>
              <a:ext cx="171272" cy="17128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85888" y="5642254"/>
              <a:ext cx="1541780" cy="1351915"/>
            </a:xfrm>
            <a:custGeom>
              <a:avLst/>
              <a:gdLst/>
              <a:ahLst/>
              <a:cxnLst/>
              <a:rect l="l" t="t" r="r" b="b"/>
              <a:pathLst>
                <a:path w="1541780" h="1351915">
                  <a:moveTo>
                    <a:pt x="1541526" y="0"/>
                  </a:moveTo>
                  <a:lnTo>
                    <a:pt x="0" y="0"/>
                  </a:lnTo>
                  <a:lnTo>
                    <a:pt x="0" y="1351902"/>
                  </a:lnTo>
                  <a:lnTo>
                    <a:pt x="1541526" y="1351902"/>
                  </a:lnTo>
                  <a:lnTo>
                    <a:pt x="1541526" y="0"/>
                  </a:lnTo>
                  <a:close/>
                </a:path>
              </a:pathLst>
            </a:custGeom>
            <a:solidFill>
              <a:srgbClr val="3E738D">
                <a:alpha val="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09543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40374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75174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98010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26827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555642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84459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01117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35913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258750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87566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316382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45199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55874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90674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13506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042326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71143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099958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738358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767175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95991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24810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53627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0726" y="5640293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62781" y="6992915"/>
              <a:ext cx="6191250" cy="0"/>
            </a:xfrm>
            <a:custGeom>
              <a:avLst/>
              <a:gdLst/>
              <a:ahLst/>
              <a:cxnLst/>
              <a:rect l="l" t="t" r="r" b="b"/>
              <a:pathLst>
                <a:path w="6191250">
                  <a:moveTo>
                    <a:pt x="0" y="0"/>
                  </a:moveTo>
                  <a:lnTo>
                    <a:pt x="6190843" y="0"/>
                  </a:lnTo>
                </a:path>
              </a:pathLst>
            </a:custGeom>
            <a:ln w="2447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4135" y="6908510"/>
              <a:ext cx="171272" cy="17128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6374" y="6908510"/>
              <a:ext cx="171272" cy="17128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83313" y="6908510"/>
              <a:ext cx="171272" cy="17128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49507" y="6908510"/>
              <a:ext cx="177393" cy="171284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21820" y="6908510"/>
              <a:ext cx="177393" cy="171284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77125" y="6939096"/>
              <a:ext cx="122351" cy="11623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04813" y="6939096"/>
              <a:ext cx="122351" cy="11623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32500" y="6939096"/>
              <a:ext cx="122351" cy="11623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66306" y="6939096"/>
              <a:ext cx="116230" cy="11623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93994" y="6939096"/>
              <a:ext cx="116230" cy="11623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1679" y="6939096"/>
              <a:ext cx="122351" cy="11623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8556" y="6939096"/>
              <a:ext cx="122351" cy="11623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66242" y="6939096"/>
              <a:ext cx="122351" cy="11623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93930" y="6939096"/>
              <a:ext cx="122351" cy="11623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27737" y="6939096"/>
              <a:ext cx="116230" cy="11623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55423" y="6939096"/>
              <a:ext cx="116230" cy="11623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3111" y="6939096"/>
              <a:ext cx="116230" cy="11623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3870" y="6939096"/>
              <a:ext cx="116230" cy="11623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21555" y="6939096"/>
              <a:ext cx="122351" cy="11623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49242" y="6939096"/>
              <a:ext cx="122351" cy="11623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76930" y="6939096"/>
              <a:ext cx="122351" cy="11623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10736" y="6939096"/>
              <a:ext cx="116230" cy="11623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38423" y="6939096"/>
              <a:ext cx="116230" cy="11623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11001" y="6908510"/>
              <a:ext cx="171272" cy="171284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38688" y="6908510"/>
              <a:ext cx="171272" cy="171284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685888" y="8223707"/>
              <a:ext cx="1548130" cy="1351915"/>
            </a:xfrm>
            <a:custGeom>
              <a:avLst/>
              <a:gdLst/>
              <a:ahLst/>
              <a:cxnLst/>
              <a:rect l="l" t="t" r="r" b="b"/>
              <a:pathLst>
                <a:path w="1548130" h="1351915">
                  <a:moveTo>
                    <a:pt x="1547647" y="0"/>
                  </a:moveTo>
                  <a:lnTo>
                    <a:pt x="0" y="0"/>
                  </a:lnTo>
                  <a:lnTo>
                    <a:pt x="0" y="1351902"/>
                  </a:lnTo>
                  <a:lnTo>
                    <a:pt x="1547647" y="1351902"/>
                  </a:lnTo>
                  <a:lnTo>
                    <a:pt x="1547647" y="0"/>
                  </a:lnTo>
                  <a:close/>
                </a:path>
              </a:pathLst>
            </a:custGeom>
            <a:solidFill>
              <a:srgbClr val="3E738D">
                <a:alpha val="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709543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440374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475174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498010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526827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555642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584459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01117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235913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258750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287566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316382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345199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55874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990674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013506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042326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071143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099958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6121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738358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767175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795991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824810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853627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80726" y="8221746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5">
                  <a:moveTo>
                    <a:pt x="0" y="1319720"/>
                  </a:moveTo>
                  <a:lnTo>
                    <a:pt x="0" y="0"/>
                  </a:lnTo>
                </a:path>
              </a:pathLst>
            </a:custGeom>
            <a:ln w="12230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62781" y="9574366"/>
              <a:ext cx="6191250" cy="0"/>
            </a:xfrm>
            <a:custGeom>
              <a:avLst/>
              <a:gdLst/>
              <a:ahLst/>
              <a:cxnLst/>
              <a:rect l="l" t="t" r="r" b="b"/>
              <a:pathLst>
                <a:path w="6191250">
                  <a:moveTo>
                    <a:pt x="0" y="0"/>
                  </a:moveTo>
                  <a:lnTo>
                    <a:pt x="6190843" y="0"/>
                  </a:lnTo>
                </a:path>
              </a:pathLst>
            </a:custGeom>
            <a:ln w="24472">
              <a:solidFill>
                <a:srgbClr val="3E7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4135" y="9489962"/>
              <a:ext cx="171272" cy="171284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6374" y="9489962"/>
              <a:ext cx="171272" cy="171284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83313" y="9489962"/>
              <a:ext cx="171272" cy="171284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49507" y="9489962"/>
              <a:ext cx="177393" cy="171284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21820" y="9489962"/>
              <a:ext cx="177393" cy="171284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77125" y="9520548"/>
              <a:ext cx="122351" cy="116230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04813" y="9520548"/>
              <a:ext cx="122351" cy="116230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32500" y="9520548"/>
              <a:ext cx="122351" cy="116230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66306" y="9520548"/>
              <a:ext cx="116230" cy="116230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93994" y="9520548"/>
              <a:ext cx="116230" cy="116230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1679" y="9520548"/>
              <a:ext cx="122351" cy="116230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8556" y="9520548"/>
              <a:ext cx="122351" cy="116230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66242" y="9520548"/>
              <a:ext cx="122351" cy="116230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93930" y="9520548"/>
              <a:ext cx="122351" cy="116230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27737" y="9520548"/>
              <a:ext cx="116230" cy="116230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55423" y="9520548"/>
              <a:ext cx="116230" cy="116230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3111" y="9520548"/>
              <a:ext cx="116230" cy="116230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3870" y="9520548"/>
              <a:ext cx="116230" cy="116230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21555" y="9520548"/>
              <a:ext cx="122351" cy="116230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49242" y="9520548"/>
              <a:ext cx="122351" cy="116230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76930" y="9520548"/>
              <a:ext cx="122351" cy="116230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10736" y="9520548"/>
              <a:ext cx="116230" cy="116230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38423" y="9520548"/>
              <a:ext cx="116230" cy="116230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11001" y="9489962"/>
              <a:ext cx="171272" cy="171284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38688" y="9489962"/>
              <a:ext cx="171272" cy="171284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686939" y="3212773"/>
              <a:ext cx="6146800" cy="346075"/>
            </a:xfrm>
            <a:custGeom>
              <a:avLst/>
              <a:gdLst/>
              <a:ahLst/>
              <a:cxnLst/>
              <a:rect l="l" t="t" r="r" b="b"/>
              <a:pathLst>
                <a:path w="6146800" h="346075">
                  <a:moveTo>
                    <a:pt x="0" y="345668"/>
                  </a:moveTo>
                  <a:lnTo>
                    <a:pt x="198768" y="304906"/>
                  </a:lnTo>
                  <a:lnTo>
                    <a:pt x="559733" y="234521"/>
                  </a:lnTo>
                  <a:lnTo>
                    <a:pt x="906020" y="167846"/>
                  </a:lnTo>
                  <a:lnTo>
                    <a:pt x="1060754" y="138214"/>
                  </a:lnTo>
                  <a:lnTo>
                    <a:pt x="2344458" y="253618"/>
                  </a:lnTo>
                  <a:lnTo>
                    <a:pt x="3709644" y="253618"/>
                  </a:lnTo>
                  <a:lnTo>
                    <a:pt x="4779810" y="138214"/>
                  </a:lnTo>
                  <a:lnTo>
                    <a:pt x="5459349" y="138214"/>
                  </a:lnTo>
                  <a:lnTo>
                    <a:pt x="5930036" y="138214"/>
                  </a:lnTo>
                  <a:lnTo>
                    <a:pt x="6146431" y="0"/>
                  </a:lnTo>
                </a:path>
              </a:pathLst>
            </a:custGeom>
            <a:ln w="36703">
              <a:solidFill>
                <a:srgbClr val="F792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86939" y="8526127"/>
              <a:ext cx="6135370" cy="207645"/>
            </a:xfrm>
            <a:custGeom>
              <a:avLst/>
              <a:gdLst/>
              <a:ahLst/>
              <a:cxnLst/>
              <a:rect l="l" t="t" r="r" b="b"/>
              <a:pathLst>
                <a:path w="6135370" h="207645">
                  <a:moveTo>
                    <a:pt x="0" y="207454"/>
                  </a:moveTo>
                  <a:lnTo>
                    <a:pt x="198768" y="166692"/>
                  </a:lnTo>
                  <a:lnTo>
                    <a:pt x="559733" y="96307"/>
                  </a:lnTo>
                  <a:lnTo>
                    <a:pt x="906020" y="29632"/>
                  </a:lnTo>
                  <a:lnTo>
                    <a:pt x="1060754" y="0"/>
                  </a:lnTo>
                  <a:lnTo>
                    <a:pt x="2344458" y="115404"/>
                  </a:lnTo>
                  <a:lnTo>
                    <a:pt x="3709644" y="115404"/>
                  </a:lnTo>
                  <a:lnTo>
                    <a:pt x="4779810" y="0"/>
                  </a:lnTo>
                  <a:lnTo>
                    <a:pt x="5459349" y="0"/>
                  </a:lnTo>
                  <a:lnTo>
                    <a:pt x="5818162" y="53238"/>
                  </a:lnTo>
                  <a:lnTo>
                    <a:pt x="6134823" y="207454"/>
                  </a:lnTo>
                </a:path>
              </a:pathLst>
            </a:custGeom>
            <a:ln w="36703">
              <a:solidFill>
                <a:srgbClr val="F792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86941" y="5788109"/>
              <a:ext cx="6146800" cy="346075"/>
            </a:xfrm>
            <a:custGeom>
              <a:avLst/>
              <a:gdLst/>
              <a:ahLst/>
              <a:cxnLst/>
              <a:rect l="l" t="t" r="r" b="b"/>
              <a:pathLst>
                <a:path w="6146800" h="346075">
                  <a:moveTo>
                    <a:pt x="6146431" y="345668"/>
                  </a:moveTo>
                  <a:lnTo>
                    <a:pt x="5947663" y="304906"/>
                  </a:lnTo>
                  <a:lnTo>
                    <a:pt x="5586698" y="234521"/>
                  </a:lnTo>
                  <a:lnTo>
                    <a:pt x="5240411" y="167846"/>
                  </a:lnTo>
                  <a:lnTo>
                    <a:pt x="5085676" y="138214"/>
                  </a:lnTo>
                  <a:lnTo>
                    <a:pt x="3801973" y="253619"/>
                  </a:lnTo>
                  <a:lnTo>
                    <a:pt x="2436787" y="253619"/>
                  </a:lnTo>
                  <a:lnTo>
                    <a:pt x="1366608" y="138214"/>
                  </a:lnTo>
                  <a:lnTo>
                    <a:pt x="687082" y="138214"/>
                  </a:lnTo>
                  <a:lnTo>
                    <a:pt x="216395" y="138214"/>
                  </a:lnTo>
                  <a:lnTo>
                    <a:pt x="0" y="0"/>
                  </a:lnTo>
                </a:path>
              </a:pathLst>
            </a:custGeom>
            <a:ln w="36703">
              <a:solidFill>
                <a:srgbClr val="F792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86941" y="3775555"/>
              <a:ext cx="6146800" cy="346075"/>
            </a:xfrm>
            <a:custGeom>
              <a:avLst/>
              <a:gdLst/>
              <a:ahLst/>
              <a:cxnLst/>
              <a:rect l="l" t="t" r="r" b="b"/>
              <a:pathLst>
                <a:path w="6146800" h="346075">
                  <a:moveTo>
                    <a:pt x="6146431" y="345668"/>
                  </a:moveTo>
                  <a:lnTo>
                    <a:pt x="5947663" y="304906"/>
                  </a:lnTo>
                  <a:lnTo>
                    <a:pt x="5586698" y="234521"/>
                  </a:lnTo>
                  <a:lnTo>
                    <a:pt x="5240411" y="167846"/>
                  </a:lnTo>
                  <a:lnTo>
                    <a:pt x="5085676" y="138214"/>
                  </a:lnTo>
                  <a:lnTo>
                    <a:pt x="3801973" y="253618"/>
                  </a:lnTo>
                  <a:lnTo>
                    <a:pt x="2436787" y="253618"/>
                  </a:lnTo>
                  <a:lnTo>
                    <a:pt x="1366608" y="138214"/>
                  </a:lnTo>
                  <a:lnTo>
                    <a:pt x="687082" y="138214"/>
                  </a:lnTo>
                  <a:lnTo>
                    <a:pt x="216395" y="138214"/>
                  </a:lnTo>
                  <a:lnTo>
                    <a:pt x="0" y="0"/>
                  </a:lnTo>
                </a:path>
              </a:pathLst>
            </a:custGeom>
            <a:ln w="36703">
              <a:solidFill>
                <a:srgbClr val="F792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86941" y="8950695"/>
              <a:ext cx="6146800" cy="346075"/>
            </a:xfrm>
            <a:custGeom>
              <a:avLst/>
              <a:gdLst/>
              <a:ahLst/>
              <a:cxnLst/>
              <a:rect l="l" t="t" r="r" b="b"/>
              <a:pathLst>
                <a:path w="6146800" h="346075">
                  <a:moveTo>
                    <a:pt x="6146431" y="345668"/>
                  </a:moveTo>
                  <a:lnTo>
                    <a:pt x="5947663" y="304906"/>
                  </a:lnTo>
                  <a:lnTo>
                    <a:pt x="5586698" y="234521"/>
                  </a:lnTo>
                  <a:lnTo>
                    <a:pt x="5240411" y="167846"/>
                  </a:lnTo>
                  <a:lnTo>
                    <a:pt x="5085676" y="138214"/>
                  </a:lnTo>
                  <a:lnTo>
                    <a:pt x="3801973" y="253619"/>
                  </a:lnTo>
                  <a:lnTo>
                    <a:pt x="2436787" y="253619"/>
                  </a:lnTo>
                  <a:lnTo>
                    <a:pt x="1366608" y="138214"/>
                  </a:lnTo>
                  <a:lnTo>
                    <a:pt x="687082" y="138214"/>
                  </a:lnTo>
                  <a:lnTo>
                    <a:pt x="216395" y="138214"/>
                  </a:lnTo>
                  <a:lnTo>
                    <a:pt x="0" y="0"/>
                  </a:lnTo>
                </a:path>
              </a:pathLst>
            </a:custGeom>
            <a:ln w="36703">
              <a:solidFill>
                <a:srgbClr val="F792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86939" y="6350890"/>
              <a:ext cx="6146800" cy="346075"/>
            </a:xfrm>
            <a:custGeom>
              <a:avLst/>
              <a:gdLst/>
              <a:ahLst/>
              <a:cxnLst/>
              <a:rect l="l" t="t" r="r" b="b"/>
              <a:pathLst>
                <a:path w="6146800" h="346075">
                  <a:moveTo>
                    <a:pt x="0" y="345668"/>
                  </a:moveTo>
                  <a:lnTo>
                    <a:pt x="198768" y="304906"/>
                  </a:lnTo>
                  <a:lnTo>
                    <a:pt x="559733" y="234521"/>
                  </a:lnTo>
                  <a:lnTo>
                    <a:pt x="906020" y="167846"/>
                  </a:lnTo>
                  <a:lnTo>
                    <a:pt x="1060754" y="138214"/>
                  </a:lnTo>
                  <a:lnTo>
                    <a:pt x="2344458" y="253619"/>
                  </a:lnTo>
                  <a:lnTo>
                    <a:pt x="3709644" y="253619"/>
                  </a:lnTo>
                  <a:lnTo>
                    <a:pt x="4779810" y="138214"/>
                  </a:lnTo>
                  <a:lnTo>
                    <a:pt x="5459349" y="138214"/>
                  </a:lnTo>
                  <a:lnTo>
                    <a:pt x="5930036" y="138214"/>
                  </a:lnTo>
                  <a:lnTo>
                    <a:pt x="6146431" y="0"/>
                  </a:lnTo>
                </a:path>
              </a:pathLst>
            </a:custGeom>
            <a:ln w="36703">
              <a:solidFill>
                <a:srgbClr val="F792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244741" y="203217"/>
            <a:ext cx="5454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: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5P4svK</a:t>
            </a:r>
            <a:endParaRPr sz="8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44741" y="406417"/>
            <a:ext cx="241427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9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1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14" dirty="0">
                <a:solidFill>
                  <a:srgbClr val="FFFFFF"/>
                </a:solidFill>
                <a:latin typeface="Arial"/>
                <a:cs typeface="Arial"/>
              </a:rPr>
              <a:t>Jan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26,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6am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14" dirty="0">
                <a:solidFill>
                  <a:srgbClr val="FFFFFF"/>
                </a:solidFill>
                <a:latin typeface="Arial"/>
                <a:cs typeface="Arial"/>
              </a:rPr>
              <a:t>Jan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27,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6ams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547128" y="9742694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598815" y="9742694"/>
            <a:ext cx="2578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solidFill>
                  <a:srgbClr val="3E738D"/>
                </a:solidFill>
                <a:latin typeface="Arial"/>
                <a:cs typeface="Arial"/>
              </a:rPr>
              <a:t>4am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620530" y="9742694"/>
            <a:ext cx="2622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8am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3626116" y="9742694"/>
            <a:ext cx="3143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80" dirty="0">
                <a:solidFill>
                  <a:srgbClr val="3E738D"/>
                </a:solidFill>
                <a:latin typeface="Arial"/>
                <a:cs typeface="Arial"/>
              </a:rPr>
              <a:t>12pm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662055" y="9742694"/>
            <a:ext cx="269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4pm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5681865" y="9742694"/>
            <a:ext cx="2743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3E738D"/>
                </a:solidFill>
                <a:latin typeface="Arial"/>
                <a:cs typeface="Arial"/>
              </a:rPr>
              <a:t>8pm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709168" y="9742694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547128" y="7158118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598815" y="7158118"/>
            <a:ext cx="2578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solidFill>
                  <a:srgbClr val="3E738D"/>
                </a:solidFill>
                <a:latin typeface="Arial"/>
                <a:cs typeface="Arial"/>
              </a:rPr>
              <a:t>4am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620530" y="7158118"/>
            <a:ext cx="2622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8am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3626116" y="7158118"/>
            <a:ext cx="3143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80" dirty="0">
                <a:solidFill>
                  <a:srgbClr val="3E738D"/>
                </a:solidFill>
                <a:latin typeface="Arial"/>
                <a:cs typeface="Arial"/>
              </a:rPr>
              <a:t>12pm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662055" y="7158118"/>
            <a:ext cx="269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4pm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5681865" y="7158118"/>
            <a:ext cx="2743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3E738D"/>
                </a:solidFill>
                <a:latin typeface="Arial"/>
                <a:cs typeface="Arial"/>
              </a:rPr>
              <a:t>8pm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709168" y="7158118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547128" y="4567063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598815" y="4567063"/>
            <a:ext cx="2578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solidFill>
                  <a:srgbClr val="3E738D"/>
                </a:solidFill>
                <a:latin typeface="Arial"/>
                <a:cs typeface="Arial"/>
              </a:rPr>
              <a:t>4am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620530" y="4567063"/>
            <a:ext cx="2622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8am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3626116" y="4567063"/>
            <a:ext cx="3143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80" dirty="0">
                <a:solidFill>
                  <a:srgbClr val="3E738D"/>
                </a:solidFill>
                <a:latin typeface="Arial"/>
                <a:cs typeface="Arial"/>
              </a:rPr>
              <a:t>12pm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4662055" y="4567063"/>
            <a:ext cx="269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3E738D"/>
                </a:solidFill>
                <a:latin typeface="Arial"/>
                <a:cs typeface="Arial"/>
              </a:rPr>
              <a:t>4pm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5681865" y="4567063"/>
            <a:ext cx="2743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3E738D"/>
                </a:solidFill>
                <a:latin typeface="Arial"/>
                <a:cs typeface="Arial"/>
              </a:rPr>
              <a:t>8pm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6709168" y="4567063"/>
            <a:ext cx="302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0" dirty="0">
                <a:solidFill>
                  <a:srgbClr val="3E738D"/>
                </a:solidFill>
                <a:latin typeface="Arial"/>
                <a:cs typeface="Arial"/>
              </a:rPr>
              <a:t>12am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52970" y="7591361"/>
            <a:ext cx="40062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3E738D"/>
                </a:solidFill>
                <a:latin typeface="Arial"/>
                <a:cs typeface="Arial"/>
              </a:rPr>
              <a:t>QT</a:t>
            </a:r>
            <a:r>
              <a:rPr sz="1500" b="1" spc="-5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65" dirty="0">
                <a:solidFill>
                  <a:srgbClr val="3E738D"/>
                </a:solidFill>
                <a:latin typeface="Arial"/>
                <a:cs typeface="Arial"/>
              </a:rPr>
              <a:t>interval</a:t>
            </a:r>
            <a:r>
              <a:rPr sz="1500" b="1" spc="-4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60" dirty="0">
                <a:solidFill>
                  <a:srgbClr val="3E738D"/>
                </a:solidFill>
                <a:latin typeface="Arial"/>
                <a:cs typeface="Arial"/>
              </a:rPr>
              <a:t>length</a:t>
            </a:r>
            <a:r>
              <a:rPr sz="1500" b="1" spc="-12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55" dirty="0">
                <a:solidFill>
                  <a:srgbClr val="3E738D"/>
                </a:solidFill>
                <a:latin typeface="Arial"/>
                <a:cs typeface="Arial"/>
              </a:rPr>
              <a:t>-</a:t>
            </a:r>
            <a:r>
              <a:rPr sz="1500" b="1" spc="-12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3E738D"/>
                </a:solidFill>
                <a:latin typeface="Arial"/>
                <a:cs typeface="Arial"/>
              </a:rPr>
              <a:t>Corrected</a:t>
            </a:r>
            <a:r>
              <a:rPr sz="1200" spc="-2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E738D"/>
                </a:solidFill>
                <a:latin typeface="Arial"/>
                <a:cs typeface="Arial"/>
              </a:rPr>
              <a:t>with</a:t>
            </a:r>
            <a:r>
              <a:rPr sz="1200" spc="-2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3E738D"/>
                </a:solidFill>
                <a:latin typeface="Arial"/>
                <a:cs typeface="Arial"/>
              </a:rPr>
              <a:t>Framingham</a:t>
            </a:r>
            <a:r>
              <a:rPr sz="1200" spc="-2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E738D"/>
                </a:solidFill>
                <a:latin typeface="Arial"/>
                <a:cs typeface="Arial"/>
              </a:rPr>
              <a:t>formula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452977" y="1737584"/>
            <a:ext cx="1410335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F7921E"/>
                </a:solidFill>
                <a:latin typeface="Arial"/>
                <a:cs typeface="Arial"/>
              </a:rPr>
              <a:t>xxx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b="1" spc="-105" dirty="0">
                <a:solidFill>
                  <a:srgbClr val="3E738D"/>
                </a:solidFill>
                <a:latin typeface="Arial"/>
                <a:cs typeface="Arial"/>
              </a:rPr>
              <a:t>Beats</a:t>
            </a:r>
            <a:r>
              <a:rPr sz="1500" b="1" spc="-8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75" dirty="0">
                <a:solidFill>
                  <a:srgbClr val="3E738D"/>
                </a:solidFill>
                <a:latin typeface="Arial"/>
                <a:cs typeface="Arial"/>
              </a:rPr>
              <a:t>per </a:t>
            </a:r>
            <a:r>
              <a:rPr sz="1500" b="1" spc="-60" dirty="0">
                <a:solidFill>
                  <a:srgbClr val="3E738D"/>
                </a:solidFill>
                <a:latin typeface="Arial"/>
                <a:cs typeface="Arial"/>
              </a:rPr>
              <a:t>minute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452977" y="5025451"/>
            <a:ext cx="23456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3E738D"/>
                </a:solidFill>
                <a:latin typeface="Arial"/>
                <a:cs typeface="Arial"/>
              </a:rPr>
              <a:t>Time</a:t>
            </a:r>
            <a:r>
              <a:rPr sz="1500" b="1" spc="-6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65" dirty="0">
                <a:solidFill>
                  <a:srgbClr val="3E738D"/>
                </a:solidFill>
                <a:latin typeface="Arial"/>
                <a:cs typeface="Arial"/>
              </a:rPr>
              <a:t>interval</a:t>
            </a:r>
            <a:r>
              <a:rPr sz="1500" b="1" spc="-55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500" b="1" spc="-75" dirty="0">
                <a:solidFill>
                  <a:srgbClr val="3E738D"/>
                </a:solidFill>
                <a:latin typeface="Arial"/>
                <a:cs typeface="Arial"/>
              </a:rPr>
              <a:t>between</a:t>
            </a:r>
            <a:r>
              <a:rPr sz="1500" b="1" spc="-60" dirty="0">
                <a:solidFill>
                  <a:srgbClr val="3E738D"/>
                </a:solidFill>
                <a:latin typeface="Arial"/>
                <a:cs typeface="Arial"/>
              </a:rPr>
              <a:t> beats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711" y="-2711"/>
            <a:ext cx="7565416" cy="14584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4748" y="203217"/>
            <a:ext cx="5454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: 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5P4svK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748" y="406417"/>
            <a:ext cx="241427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9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1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14" dirty="0">
                <a:solidFill>
                  <a:srgbClr val="FFFFFF"/>
                </a:solidFill>
                <a:latin typeface="Arial"/>
                <a:cs typeface="Arial"/>
              </a:rPr>
              <a:t>Jan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26,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6am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14" dirty="0">
                <a:solidFill>
                  <a:srgbClr val="FFFFFF"/>
                </a:solidFill>
                <a:latin typeface="Arial"/>
                <a:cs typeface="Arial"/>
              </a:rPr>
              <a:t>Jan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27,</a:t>
            </a:r>
            <a:r>
              <a:rPr sz="1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6ams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8210" y="1751599"/>
            <a:ext cx="7164070" cy="1172845"/>
            <a:chOff x="198210" y="1751599"/>
            <a:chExt cx="7164070" cy="1172845"/>
          </a:xfrm>
        </p:grpSpPr>
        <p:sp>
          <p:nvSpPr>
            <p:cNvPr id="6" name="object 6"/>
            <p:cNvSpPr/>
            <p:nvPr/>
          </p:nvSpPr>
          <p:spPr>
            <a:xfrm>
              <a:off x="198210" y="1751599"/>
              <a:ext cx="7164070" cy="1172845"/>
            </a:xfrm>
            <a:custGeom>
              <a:avLst/>
              <a:gdLst/>
              <a:ahLst/>
              <a:cxnLst/>
              <a:rect l="l" t="t" r="r" b="b"/>
              <a:pathLst>
                <a:path w="7164070" h="1172845">
                  <a:moveTo>
                    <a:pt x="7013994" y="0"/>
                  </a:moveTo>
                  <a:lnTo>
                    <a:pt x="154647" y="0"/>
                  </a:lnTo>
                  <a:lnTo>
                    <a:pt x="144538" y="203"/>
                  </a:lnTo>
                  <a:lnTo>
                    <a:pt x="100152" y="8077"/>
                  </a:lnTo>
                  <a:lnTo>
                    <a:pt x="60452" y="26162"/>
                  </a:lnTo>
                  <a:lnTo>
                    <a:pt x="28879" y="52933"/>
                  </a:lnTo>
                  <a:lnTo>
                    <a:pt x="8128" y="86080"/>
                  </a:lnTo>
                  <a:lnTo>
                    <a:pt x="0" y="122720"/>
                  </a:lnTo>
                  <a:lnTo>
                    <a:pt x="0" y="1045476"/>
                  </a:lnTo>
                  <a:lnTo>
                    <a:pt x="9829" y="1090193"/>
                  </a:lnTo>
                  <a:lnTo>
                    <a:pt x="31889" y="1122756"/>
                  </a:lnTo>
                  <a:lnTo>
                    <a:pt x="64516" y="1148664"/>
                  </a:lnTo>
                  <a:lnTo>
                    <a:pt x="104914" y="1165682"/>
                  </a:lnTo>
                  <a:lnTo>
                    <a:pt x="149593" y="1172349"/>
                  </a:lnTo>
                  <a:lnTo>
                    <a:pt x="7008926" y="1172349"/>
                  </a:lnTo>
                  <a:lnTo>
                    <a:pt x="7048969" y="1168095"/>
                  </a:lnTo>
                  <a:lnTo>
                    <a:pt x="7090638" y="1153274"/>
                  </a:lnTo>
                  <a:lnTo>
                    <a:pt x="7125258" y="1129182"/>
                  </a:lnTo>
                  <a:lnTo>
                    <a:pt x="7149871" y="1097864"/>
                  </a:lnTo>
                  <a:lnTo>
                    <a:pt x="7163333" y="1053782"/>
                  </a:lnTo>
                  <a:lnTo>
                    <a:pt x="7163574" y="1049629"/>
                  </a:lnTo>
                  <a:lnTo>
                    <a:pt x="7163574" y="126885"/>
                  </a:lnTo>
                  <a:lnTo>
                    <a:pt x="7153744" y="82169"/>
                  </a:lnTo>
                  <a:lnTo>
                    <a:pt x="7131684" y="49606"/>
                  </a:lnTo>
                  <a:lnTo>
                    <a:pt x="7099058" y="23698"/>
                  </a:lnTo>
                  <a:lnTo>
                    <a:pt x="7058659" y="6680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210" y="1751602"/>
              <a:ext cx="7164070" cy="421005"/>
            </a:xfrm>
            <a:custGeom>
              <a:avLst/>
              <a:gdLst/>
              <a:ahLst/>
              <a:cxnLst/>
              <a:rect l="l" t="t" r="r" b="b"/>
              <a:pathLst>
                <a:path w="7164070" h="421005">
                  <a:moveTo>
                    <a:pt x="7013994" y="0"/>
                  </a:moveTo>
                  <a:lnTo>
                    <a:pt x="154647" y="0"/>
                  </a:lnTo>
                  <a:lnTo>
                    <a:pt x="144538" y="254"/>
                  </a:lnTo>
                  <a:lnTo>
                    <a:pt x="104914" y="8128"/>
                  </a:lnTo>
                  <a:lnTo>
                    <a:pt x="60452" y="31889"/>
                  </a:lnTo>
                  <a:lnTo>
                    <a:pt x="28879" y="64528"/>
                  </a:lnTo>
                  <a:lnTo>
                    <a:pt x="9829" y="100152"/>
                  </a:lnTo>
                  <a:lnTo>
                    <a:pt x="0" y="149593"/>
                  </a:lnTo>
                  <a:lnTo>
                    <a:pt x="0" y="420662"/>
                  </a:lnTo>
                  <a:lnTo>
                    <a:pt x="7163574" y="420662"/>
                  </a:lnTo>
                  <a:lnTo>
                    <a:pt x="7163574" y="154660"/>
                  </a:lnTo>
                  <a:lnTo>
                    <a:pt x="7158393" y="114604"/>
                  </a:lnTo>
                  <a:lnTo>
                    <a:pt x="7140333" y="72948"/>
                  </a:lnTo>
                  <a:lnTo>
                    <a:pt x="7110945" y="38315"/>
                  </a:lnTo>
                  <a:lnTo>
                    <a:pt x="7072782" y="13716"/>
                  </a:lnTo>
                  <a:lnTo>
                    <a:pt x="7034123" y="1981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3E73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98210" y="8003568"/>
            <a:ext cx="7164070" cy="878840"/>
            <a:chOff x="198210" y="8003568"/>
            <a:chExt cx="7164070" cy="878840"/>
          </a:xfrm>
        </p:grpSpPr>
        <p:sp>
          <p:nvSpPr>
            <p:cNvPr id="9" name="object 9"/>
            <p:cNvSpPr/>
            <p:nvPr/>
          </p:nvSpPr>
          <p:spPr>
            <a:xfrm>
              <a:off x="198210" y="8003574"/>
              <a:ext cx="7164070" cy="878840"/>
            </a:xfrm>
            <a:custGeom>
              <a:avLst/>
              <a:gdLst/>
              <a:ahLst/>
              <a:cxnLst/>
              <a:rect l="l" t="t" r="r" b="b"/>
              <a:pathLst>
                <a:path w="7164070" h="878840">
                  <a:moveTo>
                    <a:pt x="7013994" y="0"/>
                  </a:moveTo>
                  <a:lnTo>
                    <a:pt x="154647" y="0"/>
                  </a:lnTo>
                  <a:lnTo>
                    <a:pt x="144538" y="215"/>
                  </a:lnTo>
                  <a:lnTo>
                    <a:pt x="100152" y="8661"/>
                  </a:lnTo>
                  <a:lnTo>
                    <a:pt x="60452" y="28117"/>
                  </a:lnTo>
                  <a:lnTo>
                    <a:pt x="28879" y="56896"/>
                  </a:lnTo>
                  <a:lnTo>
                    <a:pt x="8128" y="92506"/>
                  </a:lnTo>
                  <a:lnTo>
                    <a:pt x="0" y="131902"/>
                  </a:lnTo>
                  <a:lnTo>
                    <a:pt x="0" y="741870"/>
                  </a:lnTo>
                  <a:lnTo>
                    <a:pt x="0" y="746340"/>
                  </a:lnTo>
                  <a:lnTo>
                    <a:pt x="9829" y="789927"/>
                  </a:lnTo>
                  <a:lnTo>
                    <a:pt x="31889" y="824928"/>
                  </a:lnTo>
                  <a:lnTo>
                    <a:pt x="64516" y="852779"/>
                  </a:lnTo>
                  <a:lnTo>
                    <a:pt x="104914" y="871080"/>
                  </a:lnTo>
                  <a:lnTo>
                    <a:pt x="149593" y="878243"/>
                  </a:lnTo>
                  <a:lnTo>
                    <a:pt x="7008926" y="878243"/>
                  </a:lnTo>
                  <a:lnTo>
                    <a:pt x="7048969" y="873671"/>
                  </a:lnTo>
                  <a:lnTo>
                    <a:pt x="7090638" y="857745"/>
                  </a:lnTo>
                  <a:lnTo>
                    <a:pt x="7125258" y="831837"/>
                  </a:lnTo>
                  <a:lnTo>
                    <a:pt x="7149871" y="798182"/>
                  </a:lnTo>
                  <a:lnTo>
                    <a:pt x="7162342" y="759675"/>
                  </a:lnTo>
                  <a:lnTo>
                    <a:pt x="7163574" y="746340"/>
                  </a:lnTo>
                  <a:lnTo>
                    <a:pt x="7163574" y="136372"/>
                  </a:lnTo>
                  <a:lnTo>
                    <a:pt x="7153744" y="88303"/>
                  </a:lnTo>
                  <a:lnTo>
                    <a:pt x="7131684" y="53301"/>
                  </a:lnTo>
                  <a:lnTo>
                    <a:pt x="7099058" y="25463"/>
                  </a:lnTo>
                  <a:lnTo>
                    <a:pt x="7058659" y="7162"/>
                  </a:lnTo>
                  <a:lnTo>
                    <a:pt x="7029119" y="1092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210" y="8003568"/>
              <a:ext cx="7164070" cy="421005"/>
            </a:xfrm>
            <a:custGeom>
              <a:avLst/>
              <a:gdLst/>
              <a:ahLst/>
              <a:cxnLst/>
              <a:rect l="l" t="t" r="r" b="b"/>
              <a:pathLst>
                <a:path w="7164070" h="421004">
                  <a:moveTo>
                    <a:pt x="7013994" y="0"/>
                  </a:moveTo>
                  <a:lnTo>
                    <a:pt x="154647" y="0"/>
                  </a:lnTo>
                  <a:lnTo>
                    <a:pt x="144538" y="253"/>
                  </a:lnTo>
                  <a:lnTo>
                    <a:pt x="104914" y="8127"/>
                  </a:lnTo>
                  <a:lnTo>
                    <a:pt x="60452" y="31889"/>
                  </a:lnTo>
                  <a:lnTo>
                    <a:pt x="28879" y="64528"/>
                  </a:lnTo>
                  <a:lnTo>
                    <a:pt x="9829" y="100152"/>
                  </a:lnTo>
                  <a:lnTo>
                    <a:pt x="0" y="149593"/>
                  </a:lnTo>
                  <a:lnTo>
                    <a:pt x="0" y="420662"/>
                  </a:lnTo>
                  <a:lnTo>
                    <a:pt x="7163574" y="420662"/>
                  </a:lnTo>
                  <a:lnTo>
                    <a:pt x="7163574" y="154660"/>
                  </a:lnTo>
                  <a:lnTo>
                    <a:pt x="7158393" y="114604"/>
                  </a:lnTo>
                  <a:lnTo>
                    <a:pt x="7140333" y="72948"/>
                  </a:lnTo>
                  <a:lnTo>
                    <a:pt x="7110945" y="38315"/>
                  </a:lnTo>
                  <a:lnTo>
                    <a:pt x="7072782" y="13715"/>
                  </a:lnTo>
                  <a:lnTo>
                    <a:pt x="7034123" y="1981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6CA2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98210" y="8995337"/>
            <a:ext cx="7164070" cy="895350"/>
            <a:chOff x="198210" y="8995337"/>
            <a:chExt cx="7164070" cy="895350"/>
          </a:xfrm>
        </p:grpSpPr>
        <p:sp>
          <p:nvSpPr>
            <p:cNvPr id="12" name="object 12"/>
            <p:cNvSpPr/>
            <p:nvPr/>
          </p:nvSpPr>
          <p:spPr>
            <a:xfrm>
              <a:off x="198210" y="9123816"/>
              <a:ext cx="7164070" cy="766445"/>
            </a:xfrm>
            <a:custGeom>
              <a:avLst/>
              <a:gdLst/>
              <a:ahLst/>
              <a:cxnLst/>
              <a:rect l="l" t="t" r="r" b="b"/>
              <a:pathLst>
                <a:path w="7164070" h="766445">
                  <a:moveTo>
                    <a:pt x="7013994" y="0"/>
                  </a:moveTo>
                  <a:lnTo>
                    <a:pt x="154647" y="0"/>
                  </a:lnTo>
                  <a:lnTo>
                    <a:pt x="144538" y="190"/>
                  </a:lnTo>
                  <a:lnTo>
                    <a:pt x="100152" y="7569"/>
                  </a:lnTo>
                  <a:lnTo>
                    <a:pt x="60452" y="24536"/>
                  </a:lnTo>
                  <a:lnTo>
                    <a:pt x="28879" y="49644"/>
                  </a:lnTo>
                  <a:lnTo>
                    <a:pt x="3962" y="91947"/>
                  </a:lnTo>
                  <a:lnTo>
                    <a:pt x="0" y="115087"/>
                  </a:lnTo>
                  <a:lnTo>
                    <a:pt x="0" y="647268"/>
                  </a:lnTo>
                  <a:lnTo>
                    <a:pt x="0" y="651167"/>
                  </a:lnTo>
                  <a:lnTo>
                    <a:pt x="9829" y="689203"/>
                  </a:lnTo>
                  <a:lnTo>
                    <a:pt x="41719" y="728649"/>
                  </a:lnTo>
                  <a:lnTo>
                    <a:pt x="77279" y="750366"/>
                  </a:lnTo>
                  <a:lnTo>
                    <a:pt x="119519" y="763206"/>
                  </a:lnTo>
                  <a:lnTo>
                    <a:pt x="149593" y="766254"/>
                  </a:lnTo>
                  <a:lnTo>
                    <a:pt x="7008926" y="766254"/>
                  </a:lnTo>
                  <a:lnTo>
                    <a:pt x="7048969" y="762253"/>
                  </a:lnTo>
                  <a:lnTo>
                    <a:pt x="7090638" y="748360"/>
                  </a:lnTo>
                  <a:lnTo>
                    <a:pt x="7125258" y="725766"/>
                  </a:lnTo>
                  <a:lnTo>
                    <a:pt x="7149871" y="696404"/>
                  </a:lnTo>
                  <a:lnTo>
                    <a:pt x="7163333" y="655053"/>
                  </a:lnTo>
                  <a:lnTo>
                    <a:pt x="7163574" y="651167"/>
                  </a:lnTo>
                  <a:lnTo>
                    <a:pt x="7163574" y="118986"/>
                  </a:lnTo>
                  <a:lnTo>
                    <a:pt x="7153744" y="77050"/>
                  </a:lnTo>
                  <a:lnTo>
                    <a:pt x="7121867" y="37604"/>
                  </a:lnTo>
                  <a:lnTo>
                    <a:pt x="7086295" y="15887"/>
                  </a:lnTo>
                  <a:lnTo>
                    <a:pt x="7044067" y="3047"/>
                  </a:lnTo>
                  <a:lnTo>
                    <a:pt x="7029119" y="952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210" y="8995337"/>
              <a:ext cx="7164070" cy="421005"/>
            </a:xfrm>
            <a:custGeom>
              <a:avLst/>
              <a:gdLst/>
              <a:ahLst/>
              <a:cxnLst/>
              <a:rect l="l" t="t" r="r" b="b"/>
              <a:pathLst>
                <a:path w="7164070" h="421004">
                  <a:moveTo>
                    <a:pt x="7013994" y="0"/>
                  </a:moveTo>
                  <a:lnTo>
                    <a:pt x="154647" y="0"/>
                  </a:lnTo>
                  <a:lnTo>
                    <a:pt x="144538" y="253"/>
                  </a:lnTo>
                  <a:lnTo>
                    <a:pt x="104914" y="8127"/>
                  </a:lnTo>
                  <a:lnTo>
                    <a:pt x="60452" y="31889"/>
                  </a:lnTo>
                  <a:lnTo>
                    <a:pt x="28879" y="64528"/>
                  </a:lnTo>
                  <a:lnTo>
                    <a:pt x="9829" y="100152"/>
                  </a:lnTo>
                  <a:lnTo>
                    <a:pt x="0" y="149593"/>
                  </a:lnTo>
                  <a:lnTo>
                    <a:pt x="0" y="420662"/>
                  </a:lnTo>
                  <a:lnTo>
                    <a:pt x="7163574" y="420662"/>
                  </a:lnTo>
                  <a:lnTo>
                    <a:pt x="7163574" y="154660"/>
                  </a:lnTo>
                  <a:lnTo>
                    <a:pt x="7158393" y="114604"/>
                  </a:lnTo>
                  <a:lnTo>
                    <a:pt x="7140333" y="72948"/>
                  </a:lnTo>
                  <a:lnTo>
                    <a:pt x="7110945" y="38315"/>
                  </a:lnTo>
                  <a:lnTo>
                    <a:pt x="7072782" y="13715"/>
                  </a:lnTo>
                  <a:lnTo>
                    <a:pt x="7034123" y="1981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6CC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98210" y="3081371"/>
            <a:ext cx="7164070" cy="2787015"/>
            <a:chOff x="198210" y="3081371"/>
            <a:chExt cx="7164070" cy="2787015"/>
          </a:xfrm>
        </p:grpSpPr>
        <p:sp>
          <p:nvSpPr>
            <p:cNvPr id="15" name="object 15"/>
            <p:cNvSpPr/>
            <p:nvPr/>
          </p:nvSpPr>
          <p:spPr>
            <a:xfrm>
              <a:off x="198210" y="3081374"/>
              <a:ext cx="7164070" cy="2787015"/>
            </a:xfrm>
            <a:custGeom>
              <a:avLst/>
              <a:gdLst/>
              <a:ahLst/>
              <a:cxnLst/>
              <a:rect l="l" t="t" r="r" b="b"/>
              <a:pathLst>
                <a:path w="7164070" h="2787015">
                  <a:moveTo>
                    <a:pt x="7013994" y="0"/>
                  </a:moveTo>
                  <a:lnTo>
                    <a:pt x="154647" y="0"/>
                  </a:lnTo>
                  <a:lnTo>
                    <a:pt x="144538" y="241"/>
                  </a:lnTo>
                  <a:lnTo>
                    <a:pt x="100152" y="9651"/>
                  </a:lnTo>
                  <a:lnTo>
                    <a:pt x="60452" y="31318"/>
                  </a:lnTo>
                  <a:lnTo>
                    <a:pt x="31889" y="59359"/>
                  </a:lnTo>
                  <a:lnTo>
                    <a:pt x="9829" y="98336"/>
                  </a:lnTo>
                  <a:lnTo>
                    <a:pt x="0" y="146888"/>
                  </a:lnTo>
                  <a:lnTo>
                    <a:pt x="0" y="2634640"/>
                  </a:lnTo>
                  <a:lnTo>
                    <a:pt x="0" y="2639618"/>
                  </a:lnTo>
                  <a:lnTo>
                    <a:pt x="9829" y="2688158"/>
                  </a:lnTo>
                  <a:lnTo>
                    <a:pt x="31889" y="2727134"/>
                  </a:lnTo>
                  <a:lnTo>
                    <a:pt x="64516" y="2758147"/>
                  </a:lnTo>
                  <a:lnTo>
                    <a:pt x="104914" y="2778518"/>
                  </a:lnTo>
                  <a:lnTo>
                    <a:pt x="149593" y="2786494"/>
                  </a:lnTo>
                  <a:lnTo>
                    <a:pt x="7008926" y="2786494"/>
                  </a:lnTo>
                  <a:lnTo>
                    <a:pt x="7048969" y="2781401"/>
                  </a:lnTo>
                  <a:lnTo>
                    <a:pt x="7090638" y="2763672"/>
                  </a:lnTo>
                  <a:lnTo>
                    <a:pt x="7125258" y="2734817"/>
                  </a:lnTo>
                  <a:lnTo>
                    <a:pt x="7149871" y="2697352"/>
                  </a:lnTo>
                  <a:lnTo>
                    <a:pt x="7162342" y="2654477"/>
                  </a:lnTo>
                  <a:lnTo>
                    <a:pt x="7163574" y="2639618"/>
                  </a:lnTo>
                  <a:lnTo>
                    <a:pt x="7163574" y="151853"/>
                  </a:lnTo>
                  <a:lnTo>
                    <a:pt x="7158393" y="112534"/>
                  </a:lnTo>
                  <a:lnTo>
                    <a:pt x="7140333" y="71627"/>
                  </a:lnTo>
                  <a:lnTo>
                    <a:pt x="7114705" y="40957"/>
                  </a:lnTo>
                  <a:lnTo>
                    <a:pt x="7072782" y="13461"/>
                  </a:lnTo>
                  <a:lnTo>
                    <a:pt x="7034123" y="1943"/>
                  </a:lnTo>
                  <a:lnTo>
                    <a:pt x="7019048" y="241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8210" y="3081371"/>
              <a:ext cx="7164070" cy="421005"/>
            </a:xfrm>
            <a:custGeom>
              <a:avLst/>
              <a:gdLst/>
              <a:ahLst/>
              <a:cxnLst/>
              <a:rect l="l" t="t" r="r" b="b"/>
              <a:pathLst>
                <a:path w="7164070" h="421004">
                  <a:moveTo>
                    <a:pt x="7013994" y="0"/>
                  </a:moveTo>
                  <a:lnTo>
                    <a:pt x="154647" y="0"/>
                  </a:lnTo>
                  <a:lnTo>
                    <a:pt x="144538" y="254"/>
                  </a:lnTo>
                  <a:lnTo>
                    <a:pt x="104914" y="8128"/>
                  </a:lnTo>
                  <a:lnTo>
                    <a:pt x="60452" y="31889"/>
                  </a:lnTo>
                  <a:lnTo>
                    <a:pt x="28879" y="64528"/>
                  </a:lnTo>
                  <a:lnTo>
                    <a:pt x="9829" y="100152"/>
                  </a:lnTo>
                  <a:lnTo>
                    <a:pt x="0" y="149593"/>
                  </a:lnTo>
                  <a:lnTo>
                    <a:pt x="0" y="420662"/>
                  </a:lnTo>
                  <a:lnTo>
                    <a:pt x="7163574" y="420662"/>
                  </a:lnTo>
                  <a:lnTo>
                    <a:pt x="7163574" y="154660"/>
                  </a:lnTo>
                  <a:lnTo>
                    <a:pt x="7158393" y="114604"/>
                  </a:lnTo>
                  <a:lnTo>
                    <a:pt x="7140333" y="72948"/>
                  </a:lnTo>
                  <a:lnTo>
                    <a:pt x="7110945" y="38315"/>
                  </a:lnTo>
                  <a:lnTo>
                    <a:pt x="7072782" y="13716"/>
                  </a:lnTo>
                  <a:lnTo>
                    <a:pt x="7034123" y="1981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F792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59514" y="3656692"/>
              <a:ext cx="2047875" cy="2105025"/>
            </a:xfrm>
            <a:custGeom>
              <a:avLst/>
              <a:gdLst/>
              <a:ahLst/>
              <a:cxnLst/>
              <a:rect l="l" t="t" r="r" b="b"/>
              <a:pathLst>
                <a:path w="2047875" h="2105025">
                  <a:moveTo>
                    <a:pt x="0" y="2001024"/>
                  </a:moveTo>
                  <a:lnTo>
                    <a:pt x="0" y="103492"/>
                  </a:lnTo>
                  <a:lnTo>
                    <a:pt x="0" y="96697"/>
                  </a:lnTo>
                  <a:lnTo>
                    <a:pt x="469" y="89966"/>
                  </a:lnTo>
                  <a:lnTo>
                    <a:pt x="1422" y="83299"/>
                  </a:lnTo>
                  <a:lnTo>
                    <a:pt x="2374" y="76644"/>
                  </a:lnTo>
                  <a:lnTo>
                    <a:pt x="3784" y="70167"/>
                  </a:lnTo>
                  <a:lnTo>
                    <a:pt x="5651" y="63893"/>
                  </a:lnTo>
                  <a:lnTo>
                    <a:pt x="7518" y="57607"/>
                  </a:lnTo>
                  <a:lnTo>
                    <a:pt x="9804" y="51650"/>
                  </a:lnTo>
                  <a:lnTo>
                    <a:pt x="12509" y="45999"/>
                  </a:lnTo>
                  <a:lnTo>
                    <a:pt x="15214" y="40347"/>
                  </a:lnTo>
                  <a:lnTo>
                    <a:pt x="18300" y="35115"/>
                  </a:lnTo>
                  <a:lnTo>
                    <a:pt x="21742" y="30314"/>
                  </a:lnTo>
                  <a:lnTo>
                    <a:pt x="25184" y="25501"/>
                  </a:lnTo>
                  <a:lnTo>
                    <a:pt x="28943" y="21208"/>
                  </a:lnTo>
                  <a:lnTo>
                    <a:pt x="32994" y="17437"/>
                  </a:lnTo>
                  <a:lnTo>
                    <a:pt x="37045" y="13665"/>
                  </a:lnTo>
                  <a:lnTo>
                    <a:pt x="69354" y="0"/>
                  </a:lnTo>
                  <a:lnTo>
                    <a:pt x="74231" y="0"/>
                  </a:lnTo>
                  <a:lnTo>
                    <a:pt x="1973389" y="0"/>
                  </a:lnTo>
                  <a:lnTo>
                    <a:pt x="1978266" y="0"/>
                  </a:lnTo>
                  <a:lnTo>
                    <a:pt x="1983092" y="660"/>
                  </a:lnTo>
                  <a:lnTo>
                    <a:pt x="2014626" y="17437"/>
                  </a:lnTo>
                  <a:lnTo>
                    <a:pt x="2018677" y="21208"/>
                  </a:lnTo>
                  <a:lnTo>
                    <a:pt x="2022436" y="25501"/>
                  </a:lnTo>
                  <a:lnTo>
                    <a:pt x="2025878" y="30314"/>
                  </a:lnTo>
                  <a:lnTo>
                    <a:pt x="2029320" y="35115"/>
                  </a:lnTo>
                  <a:lnTo>
                    <a:pt x="2032406" y="40347"/>
                  </a:lnTo>
                  <a:lnTo>
                    <a:pt x="2035111" y="45999"/>
                  </a:lnTo>
                  <a:lnTo>
                    <a:pt x="2037816" y="51650"/>
                  </a:lnTo>
                  <a:lnTo>
                    <a:pt x="2040102" y="57607"/>
                  </a:lnTo>
                  <a:lnTo>
                    <a:pt x="2041969" y="63893"/>
                  </a:lnTo>
                  <a:lnTo>
                    <a:pt x="2043836" y="70167"/>
                  </a:lnTo>
                  <a:lnTo>
                    <a:pt x="2045246" y="76644"/>
                  </a:lnTo>
                  <a:lnTo>
                    <a:pt x="2046198" y="83299"/>
                  </a:lnTo>
                  <a:lnTo>
                    <a:pt x="2047151" y="89966"/>
                  </a:lnTo>
                  <a:lnTo>
                    <a:pt x="2047620" y="96697"/>
                  </a:lnTo>
                  <a:lnTo>
                    <a:pt x="2047620" y="103492"/>
                  </a:lnTo>
                  <a:lnTo>
                    <a:pt x="2047620" y="2001024"/>
                  </a:lnTo>
                  <a:lnTo>
                    <a:pt x="2047620" y="2007819"/>
                  </a:lnTo>
                  <a:lnTo>
                    <a:pt x="2047151" y="2014550"/>
                  </a:lnTo>
                  <a:lnTo>
                    <a:pt x="2046198" y="2021217"/>
                  </a:lnTo>
                  <a:lnTo>
                    <a:pt x="2045246" y="2027885"/>
                  </a:lnTo>
                  <a:lnTo>
                    <a:pt x="2035111" y="2058530"/>
                  </a:lnTo>
                  <a:lnTo>
                    <a:pt x="2032406" y="2064181"/>
                  </a:lnTo>
                  <a:lnTo>
                    <a:pt x="2014626" y="2087079"/>
                  </a:lnTo>
                  <a:lnTo>
                    <a:pt x="2010575" y="2090864"/>
                  </a:lnTo>
                  <a:lnTo>
                    <a:pt x="2006295" y="2094052"/>
                  </a:lnTo>
                  <a:lnTo>
                    <a:pt x="2001799" y="2096642"/>
                  </a:lnTo>
                  <a:lnTo>
                    <a:pt x="1997290" y="2099246"/>
                  </a:lnTo>
                  <a:lnTo>
                    <a:pt x="1992642" y="2101215"/>
                  </a:lnTo>
                  <a:lnTo>
                    <a:pt x="1987867" y="2102535"/>
                  </a:lnTo>
                  <a:lnTo>
                    <a:pt x="1983092" y="2103869"/>
                  </a:lnTo>
                  <a:lnTo>
                    <a:pt x="1978266" y="2104529"/>
                  </a:lnTo>
                  <a:lnTo>
                    <a:pt x="1973389" y="2104529"/>
                  </a:lnTo>
                  <a:lnTo>
                    <a:pt x="74231" y="2104529"/>
                  </a:lnTo>
                  <a:lnTo>
                    <a:pt x="69354" y="2104529"/>
                  </a:lnTo>
                  <a:lnTo>
                    <a:pt x="64528" y="2103869"/>
                  </a:lnTo>
                  <a:lnTo>
                    <a:pt x="59753" y="2102535"/>
                  </a:lnTo>
                  <a:lnTo>
                    <a:pt x="54965" y="2101215"/>
                  </a:lnTo>
                  <a:lnTo>
                    <a:pt x="50330" y="2099246"/>
                  </a:lnTo>
                  <a:lnTo>
                    <a:pt x="45821" y="2096642"/>
                  </a:lnTo>
                  <a:lnTo>
                    <a:pt x="41325" y="2094052"/>
                  </a:lnTo>
                  <a:lnTo>
                    <a:pt x="37045" y="2090864"/>
                  </a:lnTo>
                  <a:lnTo>
                    <a:pt x="32994" y="2087079"/>
                  </a:lnTo>
                  <a:lnTo>
                    <a:pt x="28943" y="2083308"/>
                  </a:lnTo>
                  <a:lnTo>
                    <a:pt x="12509" y="2058530"/>
                  </a:lnTo>
                  <a:lnTo>
                    <a:pt x="9804" y="2052878"/>
                  </a:lnTo>
                  <a:lnTo>
                    <a:pt x="1422" y="2021217"/>
                  </a:lnTo>
                  <a:lnTo>
                    <a:pt x="469" y="2014550"/>
                  </a:lnTo>
                  <a:lnTo>
                    <a:pt x="0" y="2007819"/>
                  </a:lnTo>
                  <a:lnTo>
                    <a:pt x="0" y="2001024"/>
                  </a:lnTo>
                  <a:close/>
                </a:path>
              </a:pathLst>
            </a:custGeom>
            <a:ln w="12700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98210" y="5987779"/>
            <a:ext cx="7164070" cy="1878964"/>
            <a:chOff x="198210" y="5987779"/>
            <a:chExt cx="7164070" cy="1878964"/>
          </a:xfrm>
        </p:grpSpPr>
        <p:sp>
          <p:nvSpPr>
            <p:cNvPr id="19" name="object 19"/>
            <p:cNvSpPr/>
            <p:nvPr/>
          </p:nvSpPr>
          <p:spPr>
            <a:xfrm>
              <a:off x="198210" y="5987779"/>
              <a:ext cx="7164070" cy="1878964"/>
            </a:xfrm>
            <a:custGeom>
              <a:avLst/>
              <a:gdLst/>
              <a:ahLst/>
              <a:cxnLst/>
              <a:rect l="l" t="t" r="r" b="b"/>
              <a:pathLst>
                <a:path w="7164070" h="1878965">
                  <a:moveTo>
                    <a:pt x="7013994" y="0"/>
                  </a:moveTo>
                  <a:lnTo>
                    <a:pt x="154647" y="0"/>
                  </a:lnTo>
                  <a:lnTo>
                    <a:pt x="144538" y="241"/>
                  </a:lnTo>
                  <a:lnTo>
                    <a:pt x="100152" y="9220"/>
                  </a:lnTo>
                  <a:lnTo>
                    <a:pt x="60452" y="29895"/>
                  </a:lnTo>
                  <a:lnTo>
                    <a:pt x="28879" y="60490"/>
                  </a:lnTo>
                  <a:lnTo>
                    <a:pt x="9829" y="93878"/>
                  </a:lnTo>
                  <a:lnTo>
                    <a:pt x="0" y="140220"/>
                  </a:lnTo>
                  <a:lnTo>
                    <a:pt x="0" y="1733397"/>
                  </a:lnTo>
                  <a:lnTo>
                    <a:pt x="0" y="1738147"/>
                  </a:lnTo>
                  <a:lnTo>
                    <a:pt x="9829" y="1784489"/>
                  </a:lnTo>
                  <a:lnTo>
                    <a:pt x="31889" y="1821687"/>
                  </a:lnTo>
                  <a:lnTo>
                    <a:pt x="64516" y="1851291"/>
                  </a:lnTo>
                  <a:lnTo>
                    <a:pt x="104914" y="1870748"/>
                  </a:lnTo>
                  <a:lnTo>
                    <a:pt x="149593" y="1878368"/>
                  </a:lnTo>
                  <a:lnTo>
                    <a:pt x="7008926" y="1878368"/>
                  </a:lnTo>
                  <a:lnTo>
                    <a:pt x="7048969" y="1873503"/>
                  </a:lnTo>
                  <a:lnTo>
                    <a:pt x="7090638" y="1856574"/>
                  </a:lnTo>
                  <a:lnTo>
                    <a:pt x="7125258" y="1829028"/>
                  </a:lnTo>
                  <a:lnTo>
                    <a:pt x="7149871" y="1793265"/>
                  </a:lnTo>
                  <a:lnTo>
                    <a:pt x="7162342" y="1752333"/>
                  </a:lnTo>
                  <a:lnTo>
                    <a:pt x="7163574" y="1738147"/>
                  </a:lnTo>
                  <a:lnTo>
                    <a:pt x="7163574" y="144970"/>
                  </a:lnTo>
                  <a:lnTo>
                    <a:pt x="7153744" y="93878"/>
                  </a:lnTo>
                  <a:lnTo>
                    <a:pt x="7131684" y="56680"/>
                  </a:lnTo>
                  <a:lnTo>
                    <a:pt x="7099058" y="27076"/>
                  </a:lnTo>
                  <a:lnTo>
                    <a:pt x="7058659" y="7619"/>
                  </a:lnTo>
                  <a:lnTo>
                    <a:pt x="7029119" y="1168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210" y="5987782"/>
              <a:ext cx="7164070" cy="421005"/>
            </a:xfrm>
            <a:custGeom>
              <a:avLst/>
              <a:gdLst/>
              <a:ahLst/>
              <a:cxnLst/>
              <a:rect l="l" t="t" r="r" b="b"/>
              <a:pathLst>
                <a:path w="7164070" h="421004">
                  <a:moveTo>
                    <a:pt x="7013994" y="0"/>
                  </a:moveTo>
                  <a:lnTo>
                    <a:pt x="154647" y="0"/>
                  </a:lnTo>
                  <a:lnTo>
                    <a:pt x="144538" y="253"/>
                  </a:lnTo>
                  <a:lnTo>
                    <a:pt x="104914" y="8127"/>
                  </a:lnTo>
                  <a:lnTo>
                    <a:pt x="60452" y="31889"/>
                  </a:lnTo>
                  <a:lnTo>
                    <a:pt x="28879" y="64528"/>
                  </a:lnTo>
                  <a:lnTo>
                    <a:pt x="9829" y="100152"/>
                  </a:lnTo>
                  <a:lnTo>
                    <a:pt x="0" y="149593"/>
                  </a:lnTo>
                  <a:lnTo>
                    <a:pt x="0" y="420662"/>
                  </a:lnTo>
                  <a:lnTo>
                    <a:pt x="7163574" y="420662"/>
                  </a:lnTo>
                  <a:lnTo>
                    <a:pt x="7163574" y="154660"/>
                  </a:lnTo>
                  <a:lnTo>
                    <a:pt x="7158393" y="114604"/>
                  </a:lnTo>
                  <a:lnTo>
                    <a:pt x="7140333" y="72948"/>
                  </a:lnTo>
                  <a:lnTo>
                    <a:pt x="7110945" y="38315"/>
                  </a:lnTo>
                  <a:lnTo>
                    <a:pt x="7072782" y="13715"/>
                  </a:lnTo>
                  <a:lnTo>
                    <a:pt x="7034123" y="1981"/>
                  </a:lnTo>
                  <a:lnTo>
                    <a:pt x="7013994" y="0"/>
                  </a:lnTo>
                  <a:close/>
                </a:path>
              </a:pathLst>
            </a:custGeom>
            <a:solidFill>
              <a:srgbClr val="903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59514" y="6525003"/>
              <a:ext cx="2047875" cy="1237615"/>
            </a:xfrm>
            <a:custGeom>
              <a:avLst/>
              <a:gdLst/>
              <a:ahLst/>
              <a:cxnLst/>
              <a:rect l="l" t="t" r="r" b="b"/>
              <a:pathLst>
                <a:path w="2047875" h="1237615">
                  <a:moveTo>
                    <a:pt x="0" y="1163243"/>
                  </a:moveTo>
                  <a:lnTo>
                    <a:pt x="0" y="74231"/>
                  </a:lnTo>
                  <a:lnTo>
                    <a:pt x="0" y="69354"/>
                  </a:lnTo>
                  <a:lnTo>
                    <a:pt x="469" y="64528"/>
                  </a:lnTo>
                  <a:lnTo>
                    <a:pt x="1422" y="59740"/>
                  </a:lnTo>
                  <a:lnTo>
                    <a:pt x="2374" y="54965"/>
                  </a:lnTo>
                  <a:lnTo>
                    <a:pt x="3784" y="50317"/>
                  </a:lnTo>
                  <a:lnTo>
                    <a:pt x="5651" y="45821"/>
                  </a:lnTo>
                  <a:lnTo>
                    <a:pt x="7518" y="41313"/>
                  </a:lnTo>
                  <a:lnTo>
                    <a:pt x="9804" y="37033"/>
                  </a:lnTo>
                  <a:lnTo>
                    <a:pt x="12509" y="32981"/>
                  </a:lnTo>
                  <a:lnTo>
                    <a:pt x="15214" y="28930"/>
                  </a:lnTo>
                  <a:lnTo>
                    <a:pt x="18300" y="25184"/>
                  </a:lnTo>
                  <a:lnTo>
                    <a:pt x="21742" y="21742"/>
                  </a:lnTo>
                  <a:lnTo>
                    <a:pt x="25184" y="18287"/>
                  </a:lnTo>
                  <a:lnTo>
                    <a:pt x="28943" y="15214"/>
                  </a:lnTo>
                  <a:lnTo>
                    <a:pt x="32994" y="12509"/>
                  </a:lnTo>
                  <a:lnTo>
                    <a:pt x="37045" y="9791"/>
                  </a:lnTo>
                  <a:lnTo>
                    <a:pt x="59753" y="1422"/>
                  </a:lnTo>
                  <a:lnTo>
                    <a:pt x="64528" y="469"/>
                  </a:lnTo>
                  <a:lnTo>
                    <a:pt x="69354" y="0"/>
                  </a:lnTo>
                  <a:lnTo>
                    <a:pt x="74231" y="0"/>
                  </a:lnTo>
                  <a:lnTo>
                    <a:pt x="1973389" y="0"/>
                  </a:lnTo>
                  <a:lnTo>
                    <a:pt x="1978266" y="0"/>
                  </a:lnTo>
                  <a:lnTo>
                    <a:pt x="1983092" y="469"/>
                  </a:lnTo>
                  <a:lnTo>
                    <a:pt x="1987867" y="1422"/>
                  </a:lnTo>
                  <a:lnTo>
                    <a:pt x="1992642" y="2374"/>
                  </a:lnTo>
                  <a:lnTo>
                    <a:pt x="2014626" y="12509"/>
                  </a:lnTo>
                  <a:lnTo>
                    <a:pt x="2018677" y="15214"/>
                  </a:lnTo>
                  <a:lnTo>
                    <a:pt x="2022436" y="18287"/>
                  </a:lnTo>
                  <a:lnTo>
                    <a:pt x="2025878" y="21742"/>
                  </a:lnTo>
                  <a:lnTo>
                    <a:pt x="2029320" y="25184"/>
                  </a:lnTo>
                  <a:lnTo>
                    <a:pt x="2032406" y="28930"/>
                  </a:lnTo>
                  <a:lnTo>
                    <a:pt x="2035111" y="32981"/>
                  </a:lnTo>
                  <a:lnTo>
                    <a:pt x="2037816" y="37033"/>
                  </a:lnTo>
                  <a:lnTo>
                    <a:pt x="2040102" y="41313"/>
                  </a:lnTo>
                  <a:lnTo>
                    <a:pt x="2041969" y="45821"/>
                  </a:lnTo>
                  <a:lnTo>
                    <a:pt x="2043836" y="50317"/>
                  </a:lnTo>
                  <a:lnTo>
                    <a:pt x="2045246" y="54965"/>
                  </a:lnTo>
                  <a:lnTo>
                    <a:pt x="2046198" y="59740"/>
                  </a:lnTo>
                  <a:lnTo>
                    <a:pt x="2047151" y="64528"/>
                  </a:lnTo>
                  <a:lnTo>
                    <a:pt x="2047620" y="69354"/>
                  </a:lnTo>
                  <a:lnTo>
                    <a:pt x="2047620" y="74231"/>
                  </a:lnTo>
                  <a:lnTo>
                    <a:pt x="2047620" y="1163243"/>
                  </a:lnTo>
                  <a:lnTo>
                    <a:pt x="2047620" y="1168120"/>
                  </a:lnTo>
                  <a:lnTo>
                    <a:pt x="2047151" y="1172946"/>
                  </a:lnTo>
                  <a:lnTo>
                    <a:pt x="2046198" y="1177721"/>
                  </a:lnTo>
                  <a:lnTo>
                    <a:pt x="2045246" y="1182509"/>
                  </a:lnTo>
                  <a:lnTo>
                    <a:pt x="2035111" y="1204480"/>
                  </a:lnTo>
                  <a:lnTo>
                    <a:pt x="2032406" y="1208531"/>
                  </a:lnTo>
                  <a:lnTo>
                    <a:pt x="2029320" y="1212291"/>
                  </a:lnTo>
                  <a:lnTo>
                    <a:pt x="2025878" y="1215732"/>
                  </a:lnTo>
                  <a:lnTo>
                    <a:pt x="2022436" y="1219187"/>
                  </a:lnTo>
                  <a:lnTo>
                    <a:pt x="1987867" y="1236052"/>
                  </a:lnTo>
                  <a:lnTo>
                    <a:pt x="1978266" y="1237475"/>
                  </a:lnTo>
                  <a:lnTo>
                    <a:pt x="1973389" y="1237475"/>
                  </a:lnTo>
                  <a:lnTo>
                    <a:pt x="74231" y="1237475"/>
                  </a:lnTo>
                  <a:lnTo>
                    <a:pt x="69354" y="1237475"/>
                  </a:lnTo>
                  <a:lnTo>
                    <a:pt x="64528" y="1237005"/>
                  </a:lnTo>
                  <a:lnTo>
                    <a:pt x="59753" y="1236052"/>
                  </a:lnTo>
                  <a:lnTo>
                    <a:pt x="54965" y="1235100"/>
                  </a:lnTo>
                  <a:lnTo>
                    <a:pt x="32994" y="1224965"/>
                  </a:lnTo>
                  <a:lnTo>
                    <a:pt x="28943" y="1222260"/>
                  </a:lnTo>
                  <a:lnTo>
                    <a:pt x="25184" y="1219187"/>
                  </a:lnTo>
                  <a:lnTo>
                    <a:pt x="21742" y="1215732"/>
                  </a:lnTo>
                  <a:lnTo>
                    <a:pt x="18300" y="1212291"/>
                  </a:lnTo>
                  <a:lnTo>
                    <a:pt x="15214" y="1208531"/>
                  </a:lnTo>
                  <a:lnTo>
                    <a:pt x="12509" y="1204480"/>
                  </a:lnTo>
                  <a:lnTo>
                    <a:pt x="9804" y="1200429"/>
                  </a:lnTo>
                  <a:lnTo>
                    <a:pt x="1422" y="1177721"/>
                  </a:lnTo>
                  <a:lnTo>
                    <a:pt x="469" y="1172946"/>
                  </a:lnTo>
                  <a:lnTo>
                    <a:pt x="0" y="1168120"/>
                  </a:lnTo>
                  <a:lnTo>
                    <a:pt x="0" y="1163243"/>
                  </a:lnTo>
                  <a:close/>
                </a:path>
              </a:pathLst>
            </a:custGeom>
            <a:ln w="12700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37560" y="1841555"/>
            <a:ext cx="21545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Period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Activity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560" y="8091758"/>
            <a:ext cx="5653405" cy="164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Alert</a:t>
            </a: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Notifications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254635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solidFill>
                  <a:srgbClr val="6F6F6F"/>
                </a:solidFill>
                <a:latin typeface="Arial"/>
                <a:cs typeface="Arial"/>
              </a:rPr>
              <a:t>A</a:t>
            </a:r>
            <a:r>
              <a:rPr sz="1000" b="1" spc="-3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b="1" spc="-55" dirty="0">
                <a:solidFill>
                  <a:srgbClr val="6F6F6F"/>
                </a:solidFill>
                <a:latin typeface="Arial"/>
                <a:cs typeface="Arial"/>
              </a:rPr>
              <a:t>red</a:t>
            </a:r>
            <a:r>
              <a:rPr sz="1000" b="1" spc="-3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6F6F6F"/>
                </a:solidFill>
                <a:latin typeface="Arial"/>
                <a:cs typeface="Arial"/>
              </a:rPr>
              <a:t>check</a:t>
            </a:r>
            <a:r>
              <a:rPr sz="1000" b="1" spc="-3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b="1" spc="-70" dirty="0">
                <a:solidFill>
                  <a:srgbClr val="6F6F6F"/>
                </a:solidFill>
                <a:latin typeface="Arial"/>
                <a:cs typeface="Arial"/>
              </a:rPr>
              <a:t>box</a:t>
            </a:r>
            <a:r>
              <a:rPr sz="1000" b="1" spc="-3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b="1" spc="-65" dirty="0">
                <a:solidFill>
                  <a:srgbClr val="6F6F6F"/>
                </a:solidFill>
                <a:latin typeface="Arial"/>
                <a:cs typeface="Arial"/>
              </a:rPr>
              <a:t>is</a:t>
            </a:r>
            <a:r>
              <a:rPr sz="1000" b="1" spc="-3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b="1" spc="-85" dirty="0">
                <a:solidFill>
                  <a:srgbClr val="6F6F6F"/>
                </a:solidFill>
                <a:latin typeface="Arial"/>
                <a:cs typeface="Arial"/>
              </a:rPr>
              <a:t>used</a:t>
            </a:r>
            <a:r>
              <a:rPr sz="1000" b="1" spc="-3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to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notify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if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there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6F6F6F"/>
                </a:solidFill>
                <a:latin typeface="Arial"/>
                <a:cs typeface="Arial"/>
              </a:rPr>
              <a:t>are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6F6F6F"/>
                </a:solidFill>
                <a:latin typeface="Arial"/>
                <a:cs typeface="Arial"/>
              </a:rPr>
              <a:t>any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alerts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b="1" spc="-45" dirty="0">
                <a:solidFill>
                  <a:srgbClr val="6F6F6F"/>
                </a:solidFill>
                <a:latin typeface="Arial"/>
                <a:cs typeface="Arial"/>
              </a:rPr>
              <a:t>Data</a:t>
            </a:r>
            <a:r>
              <a:rPr sz="1000" b="1" spc="-3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6F6F6F"/>
                </a:solidFill>
                <a:latin typeface="Arial"/>
                <a:cs typeface="Arial"/>
              </a:rPr>
              <a:t>Quality </a:t>
            </a:r>
            <a:r>
              <a:rPr sz="1000" b="1" spc="-40" dirty="0">
                <a:solidFill>
                  <a:srgbClr val="6F6F6F"/>
                </a:solidFill>
                <a:latin typeface="Arial"/>
                <a:cs typeface="Arial"/>
              </a:rPr>
              <a:t>Index</a:t>
            </a:r>
            <a:r>
              <a:rPr sz="1000" b="1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6F6F6F"/>
                </a:solidFill>
                <a:latin typeface="Arial"/>
                <a:cs typeface="Arial"/>
              </a:rPr>
              <a:t>Percentage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exploitable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6F6F6F"/>
                </a:solidFill>
                <a:latin typeface="Arial"/>
                <a:cs typeface="Arial"/>
              </a:rPr>
              <a:t>data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after </a:t>
            </a:r>
            <a:r>
              <a:rPr sz="1000" spc="-40" dirty="0">
                <a:solidFill>
                  <a:srgbClr val="6F6F6F"/>
                </a:solidFill>
                <a:latin typeface="Arial"/>
                <a:cs typeface="Arial"/>
              </a:rPr>
              <a:t>data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cleaning,</a:t>
            </a:r>
            <a:r>
              <a:rPr sz="1000" spc="-6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6F6F6F"/>
                </a:solidFill>
                <a:latin typeface="Arial"/>
                <a:cs typeface="Arial"/>
              </a:rPr>
              <a:t>averaged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over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all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6F6F6F"/>
                </a:solidFill>
                <a:latin typeface="Arial"/>
                <a:cs typeface="Arial"/>
              </a:rPr>
              <a:t>days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measure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7560" y="3175765"/>
            <a:ext cx="4494530" cy="444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Cardiac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Indicators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Definitions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b="1" spc="-25" dirty="0">
                <a:solidFill>
                  <a:srgbClr val="6F6F6F"/>
                </a:solidFill>
                <a:latin typeface="Arial"/>
                <a:cs typeface="Arial"/>
              </a:rPr>
              <a:t>BPM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Number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Heart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6F6F6F"/>
                </a:solidFill>
                <a:latin typeface="Arial"/>
                <a:cs typeface="Arial"/>
              </a:rPr>
              <a:t>Beats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6F6F6F"/>
                </a:solidFill>
                <a:latin typeface="Arial"/>
                <a:cs typeface="Arial"/>
              </a:rPr>
              <a:t>Per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Minute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475"/>
              </a:spcBef>
            </a:pPr>
            <a:r>
              <a:rPr sz="1000" b="1" spc="-25" dirty="0">
                <a:solidFill>
                  <a:srgbClr val="6F6F6F"/>
                </a:solidFill>
                <a:latin typeface="Arial"/>
                <a:cs typeface="Arial"/>
              </a:rPr>
              <a:t>HR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Time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in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milliseconds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between </a:t>
            </a:r>
            <a:r>
              <a:rPr sz="1000" spc="-45" dirty="0">
                <a:solidFill>
                  <a:srgbClr val="6F6F6F"/>
                </a:solidFill>
                <a:latin typeface="Arial"/>
                <a:cs typeface="Arial"/>
              </a:rPr>
              <a:t>successive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6F6F6F"/>
                </a:solidFill>
                <a:latin typeface="Arial"/>
                <a:cs typeface="Arial"/>
              </a:rPr>
              <a:t>QRS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complexes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6F6F6F"/>
                </a:solidFill>
                <a:latin typeface="Arial"/>
                <a:cs typeface="Arial"/>
              </a:rPr>
              <a:t>(RR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intervals)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505"/>
              </a:spcBef>
            </a:pPr>
            <a:r>
              <a:rPr sz="1000" b="1" spc="-20" dirty="0">
                <a:solidFill>
                  <a:srgbClr val="6F6F6F"/>
                </a:solidFill>
                <a:latin typeface="Arial"/>
                <a:cs typeface="Arial"/>
              </a:rPr>
              <a:t>Sdnn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spc="-35" dirty="0">
                <a:solidFill>
                  <a:srgbClr val="6F6F6F"/>
                </a:solidFill>
                <a:latin typeface="Arial"/>
                <a:cs typeface="Arial"/>
              </a:rPr>
              <a:t>Standard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deviation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6F6F6F"/>
                </a:solidFill>
                <a:latin typeface="Arial"/>
                <a:cs typeface="Arial"/>
              </a:rPr>
              <a:t>RR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intervals</a:t>
            </a:r>
            <a:r>
              <a:rPr sz="1000" spc="-3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on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5min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segments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535"/>
              </a:spcBef>
            </a:pPr>
            <a:r>
              <a:rPr sz="1000" b="1" spc="-80" dirty="0">
                <a:solidFill>
                  <a:srgbClr val="6F6F6F"/>
                </a:solidFill>
                <a:latin typeface="Arial"/>
                <a:cs typeface="Arial"/>
              </a:rPr>
              <a:t>QTc</a:t>
            </a:r>
            <a:r>
              <a:rPr sz="1000" b="1" spc="-5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6F6F6F"/>
                </a:solidFill>
                <a:latin typeface="Arial"/>
                <a:cs typeface="Arial"/>
              </a:rPr>
              <a:t>interval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Time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between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Q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6F6F6F"/>
                </a:solidFill>
                <a:latin typeface="Arial"/>
                <a:cs typeface="Arial"/>
              </a:rPr>
              <a:t>and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T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6F6F6F"/>
                </a:solidFill>
                <a:latin typeface="Arial"/>
                <a:cs typeface="Arial"/>
              </a:rPr>
              <a:t>waves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in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milliseconds,</a:t>
            </a:r>
            <a:r>
              <a:rPr sz="1000" spc="-8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normalised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 by </a:t>
            </a:r>
            <a:r>
              <a:rPr sz="1000" spc="-45" dirty="0">
                <a:solidFill>
                  <a:srgbClr val="6F6F6F"/>
                </a:solidFill>
                <a:latin typeface="Arial"/>
                <a:cs typeface="Arial"/>
              </a:rPr>
              <a:t>Framingham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formula: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i="1" spc="-25" dirty="0">
                <a:solidFill>
                  <a:srgbClr val="6F6F6F"/>
                </a:solidFill>
                <a:latin typeface="Arial"/>
                <a:cs typeface="Arial"/>
              </a:rPr>
              <a:t>1000*</a:t>
            </a:r>
            <a:r>
              <a:rPr sz="1000" i="1" spc="-6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i="1" spc="-30" dirty="0">
                <a:solidFill>
                  <a:srgbClr val="6F6F6F"/>
                </a:solidFill>
                <a:latin typeface="Arial"/>
                <a:cs typeface="Arial"/>
              </a:rPr>
              <a:t>(QT/1000</a:t>
            </a:r>
            <a:r>
              <a:rPr sz="1000" i="1" spc="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F6F6F"/>
                </a:solidFill>
                <a:latin typeface="Arial"/>
                <a:cs typeface="Arial"/>
              </a:rPr>
              <a:t>+</a:t>
            </a:r>
            <a:r>
              <a:rPr sz="1000" i="1" spc="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i="1" spc="-55" dirty="0">
                <a:solidFill>
                  <a:srgbClr val="6F6F6F"/>
                </a:solidFill>
                <a:latin typeface="Arial"/>
                <a:cs typeface="Arial"/>
              </a:rPr>
              <a:t>0.154*(1-</a:t>
            </a:r>
            <a:r>
              <a:rPr sz="1000" i="1" spc="-20" dirty="0">
                <a:solidFill>
                  <a:srgbClr val="6F6F6F"/>
                </a:solidFill>
                <a:latin typeface="Arial"/>
                <a:cs typeface="Arial"/>
              </a:rPr>
              <a:t>RR)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525"/>
              </a:spcBef>
            </a:pPr>
            <a:r>
              <a:rPr sz="1000" b="1" spc="-10" dirty="0">
                <a:solidFill>
                  <a:srgbClr val="6F6F6F"/>
                </a:solidFill>
                <a:latin typeface="Arial"/>
                <a:cs typeface="Arial"/>
              </a:rPr>
              <a:t>pNN50</a:t>
            </a:r>
            <a:endParaRPr sz="1000">
              <a:latin typeface="Arial"/>
              <a:cs typeface="Arial"/>
            </a:endParaRPr>
          </a:p>
          <a:p>
            <a:pPr marL="29845" marR="236220">
              <a:lnSpc>
                <a:spcPct val="100000"/>
              </a:lnSpc>
            </a:pP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pNN50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value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quantifies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the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6F6F6F"/>
                </a:solidFill>
                <a:latin typeface="Arial"/>
                <a:cs typeface="Arial"/>
              </a:rPr>
              <a:t>percentage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adjacent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6F6F6F"/>
                </a:solidFill>
                <a:latin typeface="Arial"/>
                <a:cs typeface="Arial"/>
              </a:rPr>
              <a:t>NN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intervals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that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differ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by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more</a:t>
            </a:r>
            <a:r>
              <a:rPr sz="1000" spc="-4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then</a:t>
            </a:r>
            <a:r>
              <a:rPr sz="1000" spc="-4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50ms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00" b="1" spc="-85" dirty="0">
                <a:solidFill>
                  <a:srgbClr val="FFFFFF"/>
                </a:solidFill>
                <a:latin typeface="Arial"/>
                <a:cs typeface="Arial"/>
              </a:rPr>
              <a:t>Respiratory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Indicators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Definitions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b="1" spc="-25" dirty="0">
                <a:solidFill>
                  <a:srgbClr val="6F6F6F"/>
                </a:solidFill>
                <a:latin typeface="Arial"/>
                <a:cs typeface="Arial"/>
              </a:rPr>
              <a:t>RPM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Number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Respiratory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6F6F6F"/>
                </a:solidFill>
                <a:latin typeface="Arial"/>
                <a:cs typeface="Arial"/>
              </a:rPr>
              <a:t>Cycles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6F6F6F"/>
                </a:solidFill>
                <a:latin typeface="Arial"/>
                <a:cs typeface="Arial"/>
              </a:rPr>
              <a:t>Per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Minute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475"/>
              </a:spcBef>
            </a:pPr>
            <a:r>
              <a:rPr sz="1000" b="1" spc="-25" dirty="0">
                <a:solidFill>
                  <a:srgbClr val="6F6F6F"/>
                </a:solidFill>
                <a:latin typeface="Arial"/>
                <a:cs typeface="Arial"/>
              </a:rPr>
              <a:t>BR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Breath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6F6F6F"/>
                </a:solidFill>
                <a:latin typeface="Arial"/>
                <a:cs typeface="Arial"/>
              </a:rPr>
              <a:t>Rate.</a:t>
            </a:r>
            <a:r>
              <a:rPr sz="1000" spc="-6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Time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in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6F6F6F"/>
                </a:solidFill>
                <a:latin typeface="Arial"/>
                <a:cs typeface="Arial"/>
              </a:rPr>
              <a:t>seconds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between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6F6F6F"/>
                </a:solidFill>
                <a:latin typeface="Arial"/>
                <a:cs typeface="Arial"/>
              </a:rPr>
              <a:t>successive</a:t>
            </a:r>
            <a:r>
              <a:rPr sz="10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respiratory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cycles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505"/>
              </a:spcBef>
            </a:pPr>
            <a:r>
              <a:rPr sz="1000" b="1" spc="-25" dirty="0">
                <a:solidFill>
                  <a:srgbClr val="6F6F6F"/>
                </a:solidFill>
                <a:latin typeface="Arial"/>
                <a:cs typeface="Arial"/>
              </a:rPr>
              <a:t>BRV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Breath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6F6F6F"/>
                </a:solidFill>
                <a:latin typeface="Arial"/>
                <a:cs typeface="Arial"/>
              </a:rPr>
              <a:t>Rate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Variability.</a:t>
            </a:r>
            <a:r>
              <a:rPr sz="1000" spc="-6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6F6F6F"/>
                </a:solidFill>
                <a:latin typeface="Arial"/>
                <a:cs typeface="Arial"/>
              </a:rPr>
              <a:t>Standard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deviation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of</a:t>
            </a:r>
            <a:r>
              <a:rPr sz="10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breath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rate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7668" y="2314294"/>
            <a:ext cx="15081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940" algn="l"/>
              </a:tabLst>
            </a:pPr>
            <a:r>
              <a:rPr sz="1000" b="1" spc="-10" dirty="0">
                <a:solidFill>
                  <a:srgbClr val="6F6F6F"/>
                </a:solidFill>
                <a:latin typeface="Arial"/>
                <a:cs typeface="Arial"/>
              </a:rPr>
              <a:t>Night:</a:t>
            </a:r>
            <a:r>
              <a:rPr sz="1000" b="1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From </a:t>
            </a:r>
            <a:r>
              <a:rPr sz="1000" spc="-50" dirty="0">
                <a:solidFill>
                  <a:srgbClr val="6F6F6F"/>
                </a:solidFill>
                <a:latin typeface="Arial"/>
                <a:cs typeface="Arial"/>
              </a:rPr>
              <a:t>0am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to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6am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535940" algn="l"/>
              </a:tabLst>
            </a:pPr>
            <a:r>
              <a:rPr sz="1000" b="1" spc="-20" dirty="0">
                <a:solidFill>
                  <a:srgbClr val="6F6F6F"/>
                </a:solidFill>
                <a:latin typeface="Arial"/>
                <a:cs typeface="Arial"/>
              </a:rPr>
              <a:t>Day:</a:t>
            </a:r>
            <a:r>
              <a:rPr sz="1000" b="1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1000" spc="-30" dirty="0">
                <a:solidFill>
                  <a:srgbClr val="6F6F6F"/>
                </a:solidFill>
                <a:latin typeface="Arial"/>
                <a:cs typeface="Arial"/>
              </a:rPr>
              <a:t>From </a:t>
            </a:r>
            <a:r>
              <a:rPr sz="1000" spc="-50" dirty="0">
                <a:solidFill>
                  <a:srgbClr val="6F6F6F"/>
                </a:solidFill>
                <a:latin typeface="Arial"/>
                <a:cs typeface="Arial"/>
              </a:rPr>
              <a:t>6am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to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0pm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6602" y="2314167"/>
            <a:ext cx="25622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940" algn="l"/>
              </a:tabLst>
            </a:pPr>
            <a:r>
              <a:rPr sz="1000" b="1" spc="-10" dirty="0">
                <a:solidFill>
                  <a:srgbClr val="6F6F6F"/>
                </a:solidFill>
                <a:latin typeface="Arial"/>
                <a:cs typeface="Arial"/>
              </a:rPr>
              <a:t>Rest:</a:t>
            </a:r>
            <a:r>
              <a:rPr sz="1000" b="1" dirty="0">
                <a:solidFill>
                  <a:srgbClr val="6F6F6F"/>
                </a:solidFill>
                <a:latin typeface="Arial"/>
                <a:cs typeface="Arial"/>
              </a:rPr>
              <a:t>	</a:t>
            </a:r>
            <a:r>
              <a:rPr sz="1000" spc="-35" dirty="0">
                <a:solidFill>
                  <a:srgbClr val="6F6F6F"/>
                </a:solidFill>
                <a:latin typeface="Arial"/>
                <a:cs typeface="Arial"/>
              </a:rPr>
              <a:t>Resting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or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low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activity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during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the</a:t>
            </a:r>
            <a:r>
              <a:rPr sz="10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6F6F6F"/>
                </a:solidFill>
                <a:latin typeface="Arial"/>
                <a:cs typeface="Arial"/>
              </a:rPr>
              <a:t>day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000" b="1" spc="-10" dirty="0">
                <a:solidFill>
                  <a:srgbClr val="6F6F6F"/>
                </a:solidFill>
                <a:latin typeface="Arial"/>
                <a:cs typeface="Arial"/>
              </a:rPr>
              <a:t>Activity:</a:t>
            </a:r>
            <a:r>
              <a:rPr sz="1000" b="1" spc="1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Moderate</a:t>
            </a:r>
            <a:r>
              <a:rPr sz="1000" spc="-5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or</a:t>
            </a:r>
            <a:r>
              <a:rPr sz="1000" spc="-5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high</a:t>
            </a:r>
            <a:r>
              <a:rPr sz="1000" spc="-5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F6F6F"/>
                </a:solidFill>
                <a:latin typeface="Arial"/>
                <a:cs typeface="Arial"/>
              </a:rPr>
              <a:t>motion</a:t>
            </a:r>
            <a:r>
              <a:rPr sz="1000" spc="-5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F6F6F"/>
                </a:solidFill>
                <a:latin typeface="Arial"/>
                <a:cs typeface="Arial"/>
              </a:rPr>
              <a:t>detection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4642" y="2322097"/>
            <a:ext cx="3576954" cy="414020"/>
            <a:chOff x="364642" y="2322097"/>
            <a:chExt cx="3576954" cy="41402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642" y="2577545"/>
              <a:ext cx="158521" cy="15852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691" y="2322097"/>
              <a:ext cx="158521" cy="15852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9997" y="2322097"/>
              <a:ext cx="158521" cy="15852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83045" y="2577545"/>
              <a:ext cx="158521" cy="158521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3764" y="8578150"/>
            <a:ext cx="144005" cy="144005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98213" y="10060847"/>
            <a:ext cx="70681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Disclaimer: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Lorem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ipsum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dolor sit </a:t>
            </a:r>
            <a:r>
              <a:rPr sz="800" spc="-30" dirty="0">
                <a:solidFill>
                  <a:srgbClr val="6F6F6F"/>
                </a:solidFill>
                <a:latin typeface="Arial"/>
                <a:cs typeface="Arial"/>
              </a:rPr>
              <a:t>amet,</a:t>
            </a:r>
            <a:r>
              <a:rPr sz="800" spc="-4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consectetur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adipiscing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elit,</a:t>
            </a:r>
            <a:r>
              <a:rPr sz="800" spc="-4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6F6F6F"/>
                </a:solidFill>
                <a:latin typeface="Arial"/>
                <a:cs typeface="Arial"/>
              </a:rPr>
              <a:t>sed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do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eiusmod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tempor incididunt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ut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labore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et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dolore </a:t>
            </a:r>
            <a:r>
              <a:rPr sz="800" spc="-55" dirty="0">
                <a:solidFill>
                  <a:srgbClr val="6F6F6F"/>
                </a:solidFill>
                <a:latin typeface="Arial"/>
                <a:cs typeface="Arial"/>
              </a:rPr>
              <a:t>magna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F6F6F"/>
                </a:solidFill>
                <a:latin typeface="Arial"/>
                <a:cs typeface="Arial"/>
              </a:rPr>
              <a:t>aliqua.</a:t>
            </a:r>
            <a:r>
              <a:rPr sz="800" spc="-4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Ut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enim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6F6F6F"/>
                </a:solidFill>
                <a:latin typeface="Arial"/>
                <a:cs typeface="Arial"/>
              </a:rPr>
              <a:t>ad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minim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veniam,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quis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nostrud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exercitation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ullamco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laboris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nisi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ut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aliquip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ex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55" dirty="0">
                <a:solidFill>
                  <a:srgbClr val="6F6F6F"/>
                </a:solidFill>
                <a:latin typeface="Arial"/>
                <a:cs typeface="Arial"/>
              </a:rPr>
              <a:t>ea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commodo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consequat.</a:t>
            </a:r>
            <a:r>
              <a:rPr sz="800" spc="-5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Duis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aute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irure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dolor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in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reprehenderit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in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voluptate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velit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6F6F6F"/>
                </a:solidFill>
                <a:latin typeface="Arial"/>
                <a:cs typeface="Arial"/>
              </a:rPr>
              <a:t>esse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cillum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dolore</a:t>
            </a:r>
            <a:r>
              <a:rPr sz="800" spc="-1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eu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 fugiat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nulla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pariatur.</a:t>
            </a:r>
            <a:r>
              <a:rPr sz="800" spc="-4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Excepteur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sint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F6F6F"/>
                </a:solidFill>
                <a:latin typeface="Arial"/>
                <a:cs typeface="Arial"/>
              </a:rPr>
              <a:t>occaecat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cupidatat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non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proident,</a:t>
            </a:r>
            <a:r>
              <a:rPr sz="800" spc="-5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sunt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in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culpa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 qui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officia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deserunt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mollit </a:t>
            </a:r>
            <a:r>
              <a:rPr sz="800" spc="-25" dirty="0">
                <a:solidFill>
                  <a:srgbClr val="6F6F6F"/>
                </a:solidFill>
                <a:latin typeface="Arial"/>
                <a:cs typeface="Arial"/>
              </a:rPr>
              <a:t>anim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F6F6F"/>
                </a:solidFill>
                <a:latin typeface="Arial"/>
                <a:cs typeface="Arial"/>
              </a:rPr>
              <a:t>id </a:t>
            </a:r>
            <a:r>
              <a:rPr sz="800" spc="-20" dirty="0">
                <a:solidFill>
                  <a:srgbClr val="6F6F6F"/>
                </a:solidFill>
                <a:latin typeface="Arial"/>
                <a:cs typeface="Arial"/>
              </a:rPr>
              <a:t>est</a:t>
            </a:r>
            <a:r>
              <a:rPr sz="800" spc="-5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6F6F6F"/>
                </a:solidFill>
                <a:latin typeface="Arial"/>
                <a:cs typeface="Arial"/>
              </a:rPr>
              <a:t>laborum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540</Words>
  <Application>Microsoft Office PowerPoint</Application>
  <PresentationFormat>Custom</PresentationFormat>
  <Paragraphs>155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Yu Gothic UI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repots v1.2</dc:title>
  <cp:lastModifiedBy>Adriana Terman</cp:lastModifiedBy>
  <cp:revision>1</cp:revision>
  <dcterms:created xsi:type="dcterms:W3CDTF">2023-03-02T09:31:39Z</dcterms:created>
  <dcterms:modified xsi:type="dcterms:W3CDTF">2023-03-02T09:34:45Z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2023-02-20T00:00:00Z</vt:filetime>
  </property>
  <property fmtid="{D5CDD505-2E9C-101B-9397-08002B2CF9AE}" pid="3" name="Creator">
    <vt:lpwstr>Adobe Illustrator 26.3 (Windows)</vt:lpwstr>
  </property>
  <property fmtid="{D5CDD505-2E9C-101B-9397-08002B2CF9AE}" pid="4" name="LastSaved">
    <vt:filetime>2023-03-02T00:00:00Z</vt:filetime>
  </property>
  <property fmtid="{D5CDD505-2E9C-101B-9397-08002B2CF9AE}" pid="5" name="Producer">
    <vt:lpwstr>Adobe PDF library 16.07</vt:lpwstr>
  </property>
</Properties>
</file>