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38D"/>
    <a:srgbClr val="F7921E"/>
    <a:srgbClr val="FFFFFF"/>
    <a:srgbClr val="6CCFF6"/>
    <a:srgbClr val="FDB45C"/>
    <a:srgbClr val="5DA3F8"/>
    <a:srgbClr val="63CC79"/>
    <a:srgbClr val="EFBC86"/>
    <a:srgbClr val="AA93F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D7669-8934-4F40-AF4E-B61E037E1E2A}" v="5" dt="2023-09-19T13:09:46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hème Lamouri" userId="a1312c47-b431-435f-bcf8-c111c99c1fe4" providerId="ADAL" clId="{CB0D7669-8934-4F40-AF4E-B61E037E1E2A}"/>
    <pc:docChg chg="undo custSel modSld">
      <pc:chgData name="Ilhème Lamouri" userId="a1312c47-b431-435f-bcf8-c111c99c1fe4" providerId="ADAL" clId="{CB0D7669-8934-4F40-AF4E-B61E037E1E2A}" dt="2023-09-20T11:11:02.701" v="261" actId="14100"/>
      <pc:docMkLst>
        <pc:docMk/>
      </pc:docMkLst>
      <pc:sldChg chg="addSp delSp modSp mod">
        <pc:chgData name="Ilhème Lamouri" userId="a1312c47-b431-435f-bcf8-c111c99c1fe4" providerId="ADAL" clId="{CB0D7669-8934-4F40-AF4E-B61E037E1E2A}" dt="2023-09-20T11:11:02.701" v="261" actId="14100"/>
        <pc:sldMkLst>
          <pc:docMk/>
          <pc:sldMk cId="627347992" sldId="262"/>
        </pc:sldMkLst>
        <pc:spChg chg="del">
          <ac:chgData name="Ilhème Lamouri" userId="a1312c47-b431-435f-bcf8-c111c99c1fe4" providerId="ADAL" clId="{CB0D7669-8934-4F40-AF4E-B61E037E1E2A}" dt="2023-09-18T08:06:45.575" v="8" actId="478"/>
          <ac:spMkLst>
            <pc:docMk/>
            <pc:sldMk cId="627347992" sldId="262"/>
            <ac:spMk id="2" creationId="{E22300BB-16BF-6BE8-6F43-84C90FE0F830}"/>
          </ac:spMkLst>
        </pc:spChg>
        <pc:spChg chg="add del mod">
          <ac:chgData name="Ilhème Lamouri" userId="a1312c47-b431-435f-bcf8-c111c99c1fe4" providerId="ADAL" clId="{CB0D7669-8934-4F40-AF4E-B61E037E1E2A}" dt="2023-09-19T13:10:33.737" v="233" actId="478"/>
          <ac:spMkLst>
            <pc:docMk/>
            <pc:sldMk cId="627347992" sldId="262"/>
            <ac:spMk id="3" creationId="{38AE3AE2-1CC8-61D4-2003-4882F48754AA}"/>
          </ac:spMkLst>
        </pc:spChg>
        <pc:spChg chg="add mod">
          <ac:chgData name="Ilhème Lamouri" userId="a1312c47-b431-435f-bcf8-c111c99c1fe4" providerId="ADAL" clId="{CB0D7669-8934-4F40-AF4E-B61E037E1E2A}" dt="2023-09-18T08:06:42.771" v="6" actId="571"/>
          <ac:spMkLst>
            <pc:docMk/>
            <pc:sldMk cId="627347992" sldId="262"/>
            <ac:spMk id="3" creationId="{81BEFC9B-9111-42BD-D7BB-B066D8F64979}"/>
          </ac:spMkLst>
        </pc:spChg>
        <pc:spChg chg="add del mod">
          <ac:chgData name="Ilhème Lamouri" userId="a1312c47-b431-435f-bcf8-c111c99c1fe4" providerId="ADAL" clId="{CB0D7669-8934-4F40-AF4E-B61E037E1E2A}" dt="2023-09-20T11:11:02.701" v="261" actId="14100"/>
          <ac:spMkLst>
            <pc:docMk/>
            <pc:sldMk cId="627347992" sldId="262"/>
            <ac:spMk id="4" creationId="{65846225-0E4C-5C8F-347C-7659B7567261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9" creationId="{512D7068-FEBA-7DA5-1464-BBD4222C6FFF}"/>
          </ac:spMkLst>
        </pc:spChg>
        <pc:spChg chg="del">
          <ac:chgData name="Ilhème Lamouri" userId="a1312c47-b431-435f-bcf8-c111c99c1fe4" providerId="ADAL" clId="{CB0D7669-8934-4F40-AF4E-B61E037E1E2A}" dt="2023-09-18T08:06:44.663" v="7" actId="478"/>
          <ac:spMkLst>
            <pc:docMk/>
            <pc:sldMk cId="627347992" sldId="262"/>
            <ac:spMk id="10" creationId="{63F3BAFC-3265-0267-139F-07F1C9E2CC2B}"/>
          </ac:spMkLst>
        </pc:spChg>
        <pc:spChg chg="add del mod">
          <ac:chgData name="Ilhème Lamouri" userId="a1312c47-b431-435f-bcf8-c111c99c1fe4" providerId="ADAL" clId="{CB0D7669-8934-4F40-AF4E-B61E037E1E2A}" dt="2023-09-18T08:30:41.275" v="202" actId="1036"/>
          <ac:spMkLst>
            <pc:docMk/>
            <pc:sldMk cId="627347992" sldId="262"/>
            <ac:spMk id="11" creationId="{2A5B560D-4D4C-2C19-54B7-0A8DF5981BAE}"/>
          </ac:spMkLst>
        </pc:spChg>
        <pc:spChg chg="mod">
          <ac:chgData name="Ilhème Lamouri" userId="a1312c47-b431-435f-bcf8-c111c99c1fe4" providerId="ADAL" clId="{CB0D7669-8934-4F40-AF4E-B61E037E1E2A}" dt="2023-09-18T08:07:31.859" v="20" actId="14100"/>
          <ac:spMkLst>
            <pc:docMk/>
            <pc:sldMk cId="627347992" sldId="262"/>
            <ac:spMk id="12" creationId="{FC28EA9D-2EA8-ABED-384F-8CDED857DF09}"/>
          </ac:spMkLst>
        </pc:spChg>
        <pc:spChg chg="del">
          <ac:chgData name="Ilhème Lamouri" userId="a1312c47-b431-435f-bcf8-c111c99c1fe4" providerId="ADAL" clId="{CB0D7669-8934-4F40-AF4E-B61E037E1E2A}" dt="2023-09-18T08:11:53.535" v="44" actId="478"/>
          <ac:spMkLst>
            <pc:docMk/>
            <pc:sldMk cId="627347992" sldId="262"/>
            <ac:spMk id="14" creationId="{3E8DCAFA-E444-6C3A-0C62-96E0B971D001}"/>
          </ac:spMkLst>
        </pc:spChg>
        <pc:spChg chg="mod">
          <ac:chgData name="Ilhème Lamouri" userId="a1312c47-b431-435f-bcf8-c111c99c1fe4" providerId="ADAL" clId="{CB0D7669-8934-4F40-AF4E-B61E037E1E2A}" dt="2023-09-18T08:12:02.082" v="45" actId="20577"/>
          <ac:spMkLst>
            <pc:docMk/>
            <pc:sldMk cId="627347992" sldId="262"/>
            <ac:spMk id="15" creationId="{155DF2C7-8FF7-57D4-5633-B66EBD4C4B5E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7" creationId="{A8E5320C-977D-38D6-8FB3-2DBE93554B82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8" creationId="{9BCFC51C-F942-2123-D74E-BB7FA02C06EC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9" creationId="{2335269E-532F-78CB-69E5-1769D44B3AB6}"/>
          </ac:spMkLst>
        </pc:spChg>
        <pc:spChg chg="del mod">
          <ac:chgData name="Ilhème Lamouri" userId="a1312c47-b431-435f-bcf8-c111c99c1fe4" providerId="ADAL" clId="{CB0D7669-8934-4F40-AF4E-B61E037E1E2A}" dt="2023-09-18T08:11:51.090" v="43" actId="478"/>
          <ac:spMkLst>
            <pc:docMk/>
            <pc:sldMk cId="627347992" sldId="262"/>
            <ac:spMk id="20" creationId="{25988435-AE65-1678-9996-68F1C849512A}"/>
          </ac:spMkLst>
        </pc:spChg>
        <pc:spChg chg="mod">
          <ac:chgData name="Ilhème Lamouri" userId="a1312c47-b431-435f-bcf8-c111c99c1fe4" providerId="ADAL" clId="{CB0D7669-8934-4F40-AF4E-B61E037E1E2A}" dt="2023-09-18T08:29:55.297" v="174" actId="1076"/>
          <ac:spMkLst>
            <pc:docMk/>
            <pc:sldMk cId="627347992" sldId="262"/>
            <ac:spMk id="80" creationId="{7ED7EF03-F91B-3F24-047E-6CA00E4919B6}"/>
          </ac:spMkLst>
        </pc:spChg>
        <pc:spChg chg="mod">
          <ac:chgData name="Ilhème Lamouri" userId="a1312c47-b431-435f-bcf8-c111c99c1fe4" providerId="ADAL" clId="{CB0D7669-8934-4F40-AF4E-B61E037E1E2A}" dt="2023-09-18T08:30:03.193" v="177" actId="1076"/>
          <ac:spMkLst>
            <pc:docMk/>
            <pc:sldMk cId="627347992" sldId="262"/>
            <ac:spMk id="120" creationId="{2E925809-6E22-463D-696D-3248C2484206}"/>
          </ac:spMkLst>
        </pc:spChg>
        <pc:spChg chg="mod">
          <ac:chgData name="Ilhème Lamouri" userId="a1312c47-b431-435f-bcf8-c111c99c1fe4" providerId="ADAL" clId="{CB0D7669-8934-4F40-AF4E-B61E037E1E2A}" dt="2023-09-18T08:30:45.315" v="215" actId="1036"/>
          <ac:spMkLst>
            <pc:docMk/>
            <pc:sldMk cId="627347992" sldId="262"/>
            <ac:spMk id="122" creationId="{ADF63FBB-8390-D2A6-2C3B-FB8BB9F20F7B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23" creationId="{4B806DF5-6369-EF64-6626-F2586E1432EF}"/>
          </ac:spMkLst>
        </pc:spChg>
        <pc:spChg chg="mod">
          <ac:chgData name="Ilhème Lamouri" userId="a1312c47-b431-435f-bcf8-c111c99c1fe4" providerId="ADAL" clId="{CB0D7669-8934-4F40-AF4E-B61E037E1E2A}" dt="2023-09-18T08:29:55.297" v="174" actId="1076"/>
          <ac:spMkLst>
            <pc:docMk/>
            <pc:sldMk cId="627347992" sldId="262"/>
            <ac:spMk id="124" creationId="{D984154D-7646-1F65-0DC4-DE2FDD90BD93}"/>
          </ac:spMkLst>
        </pc:spChg>
        <pc:spChg chg="del">
          <ac:chgData name="Ilhème Lamouri" userId="a1312c47-b431-435f-bcf8-c111c99c1fe4" providerId="ADAL" clId="{CB0D7669-8934-4F40-AF4E-B61E037E1E2A}" dt="2023-09-18T08:06:58.941" v="11" actId="478"/>
          <ac:spMkLst>
            <pc:docMk/>
            <pc:sldMk cId="627347992" sldId="262"/>
            <ac:spMk id="131" creationId="{8B4DC9F4-56B2-C3F8-E2C9-D1BA2160E214}"/>
          </ac:spMkLst>
        </pc:spChg>
        <pc:spChg chg="del">
          <ac:chgData name="Ilhème Lamouri" userId="a1312c47-b431-435f-bcf8-c111c99c1fe4" providerId="ADAL" clId="{CB0D7669-8934-4F40-AF4E-B61E037E1E2A}" dt="2023-09-18T08:07:00.524" v="12" actId="478"/>
          <ac:spMkLst>
            <pc:docMk/>
            <pc:sldMk cId="627347992" sldId="262"/>
            <ac:spMk id="132" creationId="{7272FCD7-4E02-FB83-CC24-1BB6D892E9FE}"/>
          </ac:spMkLst>
        </pc:spChg>
        <pc:spChg chg="del">
          <ac:chgData name="Ilhème Lamouri" userId="a1312c47-b431-435f-bcf8-c111c99c1fe4" providerId="ADAL" clId="{CB0D7669-8934-4F40-AF4E-B61E037E1E2A}" dt="2023-09-18T08:07:18.537" v="17" actId="478"/>
          <ac:spMkLst>
            <pc:docMk/>
            <pc:sldMk cId="627347992" sldId="262"/>
            <ac:spMk id="133" creationId="{9571B845-A034-9B72-D821-A7397166F5BE}"/>
          </ac:spMkLst>
        </pc:spChg>
        <pc:spChg chg="del">
          <ac:chgData name="Ilhème Lamouri" userId="a1312c47-b431-435f-bcf8-c111c99c1fe4" providerId="ADAL" clId="{CB0D7669-8934-4F40-AF4E-B61E037E1E2A}" dt="2023-09-18T08:07:18.537" v="17" actId="478"/>
          <ac:spMkLst>
            <pc:docMk/>
            <pc:sldMk cId="627347992" sldId="262"/>
            <ac:spMk id="134" creationId="{A0D77208-AAB9-8D85-CDF3-6A24B32B8659}"/>
          </ac:spMkLst>
        </pc:spChg>
        <pc:spChg chg="del">
          <ac:chgData name="Ilhème Lamouri" userId="a1312c47-b431-435f-bcf8-c111c99c1fe4" providerId="ADAL" clId="{CB0D7669-8934-4F40-AF4E-B61E037E1E2A}" dt="2023-09-18T08:07:18.537" v="17" actId="478"/>
          <ac:spMkLst>
            <pc:docMk/>
            <pc:sldMk cId="627347992" sldId="262"/>
            <ac:spMk id="135" creationId="{567CD0E5-E9D6-8F69-662D-B378B888B0BE}"/>
          </ac:spMkLst>
        </pc:spChg>
        <pc:spChg chg="del">
          <ac:chgData name="Ilhème Lamouri" userId="a1312c47-b431-435f-bcf8-c111c99c1fe4" providerId="ADAL" clId="{CB0D7669-8934-4F40-AF4E-B61E037E1E2A}" dt="2023-09-18T08:07:18.537" v="17" actId="478"/>
          <ac:spMkLst>
            <pc:docMk/>
            <pc:sldMk cId="627347992" sldId="262"/>
            <ac:spMk id="136" creationId="{19A98A0B-1107-627A-113B-5218046A7C65}"/>
          </ac:spMkLst>
        </pc:spChg>
        <pc:spChg chg="del">
          <ac:chgData name="Ilhème Lamouri" userId="a1312c47-b431-435f-bcf8-c111c99c1fe4" providerId="ADAL" clId="{CB0D7669-8934-4F40-AF4E-B61E037E1E2A}" dt="2023-09-18T08:07:18.537" v="17" actId="478"/>
          <ac:spMkLst>
            <pc:docMk/>
            <pc:sldMk cId="627347992" sldId="262"/>
            <ac:spMk id="137" creationId="{DAB2360F-B55F-9A1C-9AB5-67584CDD9B14}"/>
          </ac:spMkLst>
        </pc:spChg>
        <pc:spChg chg="mod">
          <ac:chgData name="Ilhème Lamouri" userId="a1312c47-b431-435f-bcf8-c111c99c1fe4" providerId="ADAL" clId="{CB0D7669-8934-4F40-AF4E-B61E037E1E2A}" dt="2023-09-18T08:29:55.297" v="174" actId="1076"/>
          <ac:spMkLst>
            <pc:docMk/>
            <pc:sldMk cId="627347992" sldId="262"/>
            <ac:spMk id="140" creationId="{744C21F0-0DF1-5922-8475-2E8A575945E7}"/>
          </ac:spMkLst>
        </pc:spChg>
        <pc:spChg chg="del">
          <ac:chgData name="Ilhème Lamouri" userId="a1312c47-b431-435f-bcf8-c111c99c1fe4" providerId="ADAL" clId="{CB0D7669-8934-4F40-AF4E-B61E037E1E2A}" dt="2023-09-18T08:06:08.711" v="0" actId="478"/>
          <ac:spMkLst>
            <pc:docMk/>
            <pc:sldMk cId="627347992" sldId="262"/>
            <ac:spMk id="155" creationId="{F238FA94-8444-7A11-DE06-FB70D943ADC4}"/>
          </ac:spMkLst>
        </pc:spChg>
        <pc:spChg chg="del">
          <ac:chgData name="Ilhème Lamouri" userId="a1312c47-b431-435f-bcf8-c111c99c1fe4" providerId="ADAL" clId="{CB0D7669-8934-4F40-AF4E-B61E037E1E2A}" dt="2023-09-18T08:06:47.667" v="9" actId="478"/>
          <ac:spMkLst>
            <pc:docMk/>
            <pc:sldMk cId="627347992" sldId="262"/>
            <ac:spMk id="197" creationId="{170FE750-1801-C705-58F9-DB13498A33FC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198" creationId="{D1414F22-DB19-EE85-627C-B2B11DAF311F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199" creationId="{A17E3AE6-6AAB-0251-6AA1-8D9E0081CDF3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0" creationId="{3A0C21E3-885E-86A7-6E6F-FBBA1BB829A5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1" creationId="{2F996E38-F4F5-4C68-F809-3F8A38748DE5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2" creationId="{84EA51D8-2CF2-60D5-E0BD-9557D106A353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3" creationId="{50C22C8C-9D66-7162-9F29-3F1B73EB809B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4" creationId="{94216780-36C8-C232-19C2-2ACED440D94E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5" creationId="{FFE07F3D-7C72-B1DB-C84F-8F2C6BB35D3B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6" creationId="{A501BC7C-2024-804E-7561-98B3A4994446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7" creationId="{01AE81E0-A257-18A3-4F08-BD124B61ECB1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8" creationId="{BF33D9B2-EC1F-B221-DE72-BCE33BA3D26D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09" creationId="{6C1CCD05-39FE-ADE0-2437-FBB34422352A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0" creationId="{8342C86B-95B7-A8C2-729F-5442FFD0CD94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1" creationId="{113BC129-93F6-B3B7-14F9-11744A2E707A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2" creationId="{11993268-EE6E-BE0F-8525-5384F93D2EA8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3" creationId="{4872034A-24F7-546B-D0C9-AF0D0497B9A5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4" creationId="{5C910056-656B-26DC-CD25-5B533707A501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5" creationId="{143D7355-2065-491E-AE27-9A30EDED9170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6" creationId="{7FBE4781-9ABA-63A5-09EC-67A8A9024F38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7" creationId="{FFD6ECE0-73FD-6CFA-3A31-9F85FF112769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8" creationId="{3328EEAD-1F79-1F89-7998-230D92B8F612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19" creationId="{1CDCC651-2789-02EB-501C-A281CFAAD687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20" creationId="{5490E69C-F117-B075-A0E0-F290A19D2F0D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21" creationId="{541C60A4-7E65-B9F5-F740-DFC46279D58C}"/>
          </ac:spMkLst>
        </pc:spChg>
        <pc:spChg chg="del">
          <ac:chgData name="Ilhème Lamouri" userId="a1312c47-b431-435f-bcf8-c111c99c1fe4" providerId="ADAL" clId="{CB0D7669-8934-4F40-AF4E-B61E037E1E2A}" dt="2023-09-18T08:07:11.866" v="15" actId="478"/>
          <ac:spMkLst>
            <pc:docMk/>
            <pc:sldMk cId="627347992" sldId="262"/>
            <ac:spMk id="222" creationId="{77CDEE41-6D5B-552A-4B50-065A7F61698B}"/>
          </ac:spMkLst>
        </pc:spChg>
        <pc:spChg chg="del">
          <ac:chgData name="Ilhème Lamouri" userId="a1312c47-b431-435f-bcf8-c111c99c1fe4" providerId="ADAL" clId="{CB0D7669-8934-4F40-AF4E-B61E037E1E2A}" dt="2023-09-18T08:07:08.552" v="14" actId="478"/>
          <ac:spMkLst>
            <pc:docMk/>
            <pc:sldMk cId="627347992" sldId="262"/>
            <ac:spMk id="225" creationId="{443E1B49-4DF2-AE06-8A32-158E331A5125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062" creationId="{21645CD5-258E-16AC-A9A0-DBC040FF1938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067" creationId="{3D886607-F03E-41CA-5861-569F11088EE3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072" creationId="{B0821B1A-C091-7122-006B-8C64A7E59928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074" creationId="{E0E70DEF-BC80-81FF-3140-505E84582730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075" creationId="{9260C5CB-50BF-4507-43B9-9C0C1BC35F6F}"/>
          </ac:spMkLst>
        </pc:spChg>
        <pc:spChg chg="mod">
          <ac:chgData name="Ilhème Lamouri" userId="a1312c47-b431-435f-bcf8-c111c99c1fe4" providerId="ADAL" clId="{CB0D7669-8934-4F40-AF4E-B61E037E1E2A}" dt="2023-09-18T08:30:36.564" v="192" actId="1036"/>
          <ac:spMkLst>
            <pc:docMk/>
            <pc:sldMk cId="627347992" sldId="262"/>
            <ac:spMk id="1076" creationId="{E38AEACA-04C7-3B8E-3FCE-CA9445A295E0}"/>
          </ac:spMkLst>
        </pc:spChg>
        <pc:grpChg chg="del">
          <ac:chgData name="Ilhème Lamouri" userId="a1312c47-b431-435f-bcf8-c111c99c1fe4" providerId="ADAL" clId="{CB0D7669-8934-4F40-AF4E-B61E037E1E2A}" dt="2023-09-18T08:07:38.057" v="22" actId="478"/>
          <ac:grpSpMkLst>
            <pc:docMk/>
            <pc:sldMk cId="627347992" sldId="262"/>
            <ac:grpSpMk id="6" creationId="{57B0155D-268E-C8A2-CA4F-63C760B16854}"/>
          </ac:grpSpMkLst>
        </pc:grpChg>
        <pc:grpChg chg="del">
          <ac:chgData name="Ilhème Lamouri" userId="a1312c47-b431-435f-bcf8-c111c99c1fe4" providerId="ADAL" clId="{CB0D7669-8934-4F40-AF4E-B61E037E1E2A}" dt="2023-09-18T08:07:43.770" v="25" actId="478"/>
          <ac:grpSpMkLst>
            <pc:docMk/>
            <pc:sldMk cId="627347992" sldId="262"/>
            <ac:grpSpMk id="24" creationId="{B3D2D4A1-852B-480E-FEFC-34758386BB05}"/>
          </ac:grpSpMkLst>
        </pc:grpChg>
        <pc:graphicFrameChg chg="add mod modGraphic">
          <ac:chgData name="Ilhème Lamouri" userId="a1312c47-b431-435f-bcf8-c111c99c1fe4" providerId="ADAL" clId="{CB0D7669-8934-4F40-AF4E-B61E037E1E2A}" dt="2023-09-20T11:11:00.227" v="255" actId="20577"/>
          <ac:graphicFrameMkLst>
            <pc:docMk/>
            <pc:sldMk cId="627347992" sldId="262"/>
            <ac:graphicFrameMk id="2" creationId="{F711186F-7D02-85FD-BB71-131F42CFDC5C}"/>
          </ac:graphicFrameMkLst>
        </pc:graphicFrameChg>
        <pc:graphicFrameChg chg="mod modGraphic">
          <ac:chgData name="Ilhème Lamouri" userId="a1312c47-b431-435f-bcf8-c111c99c1fe4" providerId="ADAL" clId="{CB0D7669-8934-4F40-AF4E-B61E037E1E2A}" dt="2023-09-19T13:09:34.692" v="225" actId="20577"/>
          <ac:graphicFrameMkLst>
            <pc:docMk/>
            <pc:sldMk cId="627347992" sldId="262"/>
            <ac:graphicFrameMk id="5" creationId="{51302CDD-5111-EBD6-544F-131F750E8918}"/>
          </ac:graphicFrameMkLst>
        </pc:graphicFrameChg>
        <pc:graphicFrameChg chg="del mod modGraphic">
          <ac:chgData name="Ilhème Lamouri" userId="a1312c47-b431-435f-bcf8-c111c99c1fe4" providerId="ADAL" clId="{CB0D7669-8934-4F40-AF4E-B61E037E1E2A}" dt="2023-09-18T08:27:39.311" v="169" actId="478"/>
          <ac:graphicFrameMkLst>
            <pc:docMk/>
            <pc:sldMk cId="627347992" sldId="262"/>
            <ac:graphicFrameMk id="23" creationId="{37EA7E27-007F-F678-E9B7-1CB42163F866}"/>
          </ac:graphicFrameMkLst>
        </pc:graphicFrameChg>
        <pc:picChg chg="add mod">
          <ac:chgData name="Ilhème Lamouri" userId="a1312c47-b431-435f-bcf8-c111c99c1fe4" providerId="ADAL" clId="{CB0D7669-8934-4F40-AF4E-B61E037E1E2A}" dt="2023-09-18T08:06:42.771" v="6" actId="571"/>
          <ac:picMkLst>
            <pc:docMk/>
            <pc:sldMk cId="627347992" sldId="262"/>
            <ac:picMk id="4" creationId="{0EB073CF-2CEE-4362-94FB-BDBB6BB7DFA7}"/>
          </ac:picMkLst>
        </pc:picChg>
        <pc:picChg chg="mod">
          <ac:chgData name="Ilhème Lamouri" userId="a1312c47-b431-435f-bcf8-c111c99c1fe4" providerId="ADAL" clId="{CB0D7669-8934-4F40-AF4E-B61E037E1E2A}" dt="2023-09-18T08:29:55.297" v="174" actId="1076"/>
          <ac:picMkLst>
            <pc:docMk/>
            <pc:sldMk cId="627347992" sldId="262"/>
            <ac:picMk id="16" creationId="{1EC3903F-668D-F38C-8F8E-5379F374D4AA}"/>
          </ac:picMkLst>
        </pc:picChg>
        <pc:picChg chg="mod">
          <ac:chgData name="Ilhème Lamouri" userId="a1312c47-b431-435f-bcf8-c111c99c1fe4" providerId="ADAL" clId="{CB0D7669-8934-4F40-AF4E-B61E037E1E2A}" dt="2023-09-18T08:29:59.352" v="176" actId="1076"/>
          <ac:picMkLst>
            <pc:docMk/>
            <pc:sldMk cId="627347992" sldId="262"/>
            <ac:picMk id="172" creationId="{72F16793-CE9C-1B1A-9098-06EF84E3217A}"/>
          </ac:picMkLst>
        </pc:picChg>
        <pc:picChg chg="del">
          <ac:chgData name="Ilhème Lamouri" userId="a1312c47-b431-435f-bcf8-c111c99c1fe4" providerId="ADAL" clId="{CB0D7669-8934-4F40-AF4E-B61E037E1E2A}" dt="2023-09-18T08:07:11.866" v="15" actId="478"/>
          <ac:picMkLst>
            <pc:docMk/>
            <pc:sldMk cId="627347992" sldId="262"/>
            <ac:picMk id="226" creationId="{A12DF7DB-4083-D423-35F5-FB9EBB68DFF6}"/>
          </ac:picMkLst>
        </pc:picChg>
        <pc:picChg chg="del">
          <ac:chgData name="Ilhème Lamouri" userId="a1312c47-b431-435f-bcf8-c111c99c1fe4" providerId="ADAL" clId="{CB0D7669-8934-4F40-AF4E-B61E037E1E2A}" dt="2023-09-18T08:07:11.866" v="15" actId="478"/>
          <ac:picMkLst>
            <pc:docMk/>
            <pc:sldMk cId="627347992" sldId="262"/>
            <ac:picMk id="227" creationId="{756ADEF8-A104-95F8-1CAC-446C5B9AD477}"/>
          </ac:picMkLst>
        </pc:picChg>
        <pc:picChg chg="del">
          <ac:chgData name="Ilhème Lamouri" userId="a1312c47-b431-435f-bcf8-c111c99c1fe4" providerId="ADAL" clId="{CB0D7669-8934-4F40-AF4E-B61E037E1E2A}" dt="2023-09-18T08:07:11.866" v="15" actId="478"/>
          <ac:picMkLst>
            <pc:docMk/>
            <pc:sldMk cId="627347992" sldId="262"/>
            <ac:picMk id="228" creationId="{A907AB31-089E-9720-DB12-E61DD157E565}"/>
          </ac:picMkLst>
        </pc:picChg>
        <pc:picChg chg="del">
          <ac:chgData name="Ilhème Lamouri" userId="a1312c47-b431-435f-bcf8-c111c99c1fe4" providerId="ADAL" clId="{CB0D7669-8934-4F40-AF4E-B61E037E1E2A}" dt="2023-09-18T08:07:11.866" v="15" actId="478"/>
          <ac:picMkLst>
            <pc:docMk/>
            <pc:sldMk cId="627347992" sldId="262"/>
            <ac:picMk id="229" creationId="{DD771EB2-48DA-879C-EEB1-826CFAEB0B90}"/>
          </ac:picMkLst>
        </pc:picChg>
        <pc:picChg chg="del">
          <ac:chgData name="Ilhème Lamouri" userId="a1312c47-b431-435f-bcf8-c111c99c1fe4" providerId="ADAL" clId="{CB0D7669-8934-4F40-AF4E-B61E037E1E2A}" dt="2023-09-18T08:07:11.866" v="15" actId="478"/>
          <ac:picMkLst>
            <pc:docMk/>
            <pc:sldMk cId="627347992" sldId="262"/>
            <ac:picMk id="230" creationId="{FB0EACED-04B4-3772-9E02-A03677186279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31" creationId="{02E99986-907A-194B-1380-901808C52ADB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32" creationId="{33365F1F-A743-9A56-76E6-79F88FBAEA2B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33" creationId="{1C38D23A-4E02-BD90-2C76-4FFA68AA8FE9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34" creationId="{A99F948D-ACA7-A0C0-3E10-02F630D56B91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35" creationId="{080CCA0C-1612-EFE9-F2AD-CA96CB3D37A3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36" creationId="{6B59C19B-95ED-310C-CC3C-868FF1EF8108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37" creationId="{3BC1BB27-2F0C-7444-F0E9-6C7EE3663388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38" creationId="{AF6CB6B8-1E5A-EAF1-DC16-B6A94FBB1DA9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39" creationId="{BEBD474F-BD10-D188-A148-B046446441C4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40" creationId="{11541BE7-665C-B58A-F3F9-21F242813C70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41" creationId="{62A7DAE5-A8E8-22C4-6245-FE437424DBBA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42" creationId="{BC9811C7-083E-8922-5E7C-4395188309F1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43" creationId="{586773F7-021D-A099-B9EC-F70A0D71ADAA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44" creationId="{B8BCB022-5939-D68D-8962-19A978DCD515}"/>
          </ac:picMkLst>
        </pc:picChg>
        <pc:picChg chg="del mod">
          <ac:chgData name="Ilhème Lamouri" userId="a1312c47-b431-435f-bcf8-c111c99c1fe4" providerId="ADAL" clId="{CB0D7669-8934-4F40-AF4E-B61E037E1E2A}" dt="2023-09-18T08:06:51.993" v="10" actId="478"/>
          <ac:picMkLst>
            <pc:docMk/>
            <pc:sldMk cId="627347992" sldId="262"/>
            <ac:picMk id="245" creationId="{E61C0B39-2F39-8BE4-9DDC-C77A670325C2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46" creationId="{F5367013-06D9-C20B-66EC-91CBEAC2E8FA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47" creationId="{C82E1021-0D54-93B2-ABFE-9690803DEE7C}"/>
          </ac:picMkLst>
        </pc:picChg>
        <pc:picChg chg="del">
          <ac:chgData name="Ilhème Lamouri" userId="a1312c47-b431-435f-bcf8-c111c99c1fe4" providerId="ADAL" clId="{CB0D7669-8934-4F40-AF4E-B61E037E1E2A}" dt="2023-09-18T08:07:08.552" v="14" actId="478"/>
          <ac:picMkLst>
            <pc:docMk/>
            <pc:sldMk cId="627347992" sldId="262"/>
            <ac:picMk id="248" creationId="{5CA619B8-2233-4677-3CAD-FDDDCC8AE85B}"/>
          </ac:picMkLst>
        </pc:picChg>
        <pc:picChg chg="del">
          <ac:chgData name="Ilhème Lamouri" userId="a1312c47-b431-435f-bcf8-c111c99c1fe4" providerId="ADAL" clId="{CB0D7669-8934-4F40-AF4E-B61E037E1E2A}" dt="2023-09-18T08:07:11.866" v="15" actId="478"/>
          <ac:picMkLst>
            <pc:docMk/>
            <pc:sldMk cId="627347992" sldId="262"/>
            <ac:picMk id="249" creationId="{8EBC9CEF-A36C-9F21-4768-99944A58CE9E}"/>
          </ac:picMkLst>
        </pc:picChg>
        <pc:picChg chg="del">
          <ac:chgData name="Ilhème Lamouri" userId="a1312c47-b431-435f-bcf8-c111c99c1fe4" providerId="ADAL" clId="{CB0D7669-8934-4F40-AF4E-B61E037E1E2A}" dt="2023-09-18T08:07:11.866" v="15" actId="478"/>
          <ac:picMkLst>
            <pc:docMk/>
            <pc:sldMk cId="627347992" sldId="262"/>
            <ac:picMk id="250" creationId="{7A8BA1D4-8307-7237-1D36-7D856876314D}"/>
          </ac:picMkLst>
        </pc:picChg>
        <pc:picChg chg="mod">
          <ac:chgData name="Ilhème Lamouri" userId="a1312c47-b431-435f-bcf8-c111c99c1fe4" providerId="ADAL" clId="{CB0D7669-8934-4F40-AF4E-B61E037E1E2A}" dt="2023-09-18T08:30:36.564" v="192" actId="1036"/>
          <ac:picMkLst>
            <pc:docMk/>
            <pc:sldMk cId="627347992" sldId="262"/>
            <ac:picMk id="1035" creationId="{6F8CBE22-B9EA-DB16-FF2D-1BEB52997C85}"/>
          </ac:picMkLst>
        </pc:picChg>
        <pc:picChg chg="mod">
          <ac:chgData name="Ilhème Lamouri" userId="a1312c47-b431-435f-bcf8-c111c99c1fe4" providerId="ADAL" clId="{CB0D7669-8934-4F40-AF4E-B61E037E1E2A}" dt="2023-09-18T08:30:36.564" v="192" actId="1036"/>
          <ac:picMkLst>
            <pc:docMk/>
            <pc:sldMk cId="627347992" sldId="262"/>
            <ac:picMk id="1069" creationId="{36B733C4-9F74-B5CC-3D40-31E24B4A3D94}"/>
          </ac:picMkLst>
        </pc:picChg>
        <pc:picChg chg="mod">
          <ac:chgData name="Ilhème Lamouri" userId="a1312c47-b431-435f-bcf8-c111c99c1fe4" providerId="ADAL" clId="{CB0D7669-8934-4F40-AF4E-B61E037E1E2A}" dt="2023-09-18T08:30:36.564" v="192" actId="1036"/>
          <ac:picMkLst>
            <pc:docMk/>
            <pc:sldMk cId="627347992" sldId="262"/>
            <ac:picMk id="1078" creationId="{99496186-3B65-E311-35BD-A6D1CB45BA5A}"/>
          </ac:picMkLst>
        </pc:picChg>
        <pc:picChg chg="add del mod">
          <ac:chgData name="Ilhème Lamouri" userId="a1312c47-b431-435f-bcf8-c111c99c1fe4" providerId="ADAL" clId="{CB0D7669-8934-4F40-AF4E-B61E037E1E2A}" dt="2023-09-20T11:11:01.980" v="259" actId="478"/>
          <ac:picMkLst>
            <pc:docMk/>
            <pc:sldMk cId="627347992" sldId="262"/>
            <ac:picMk id="1156" creationId="{52A91983-843E-01C4-0364-4DAD11E72D9F}"/>
          </ac:picMkLst>
        </pc:picChg>
        <pc:picChg chg="add del mod">
          <ac:chgData name="Ilhème Lamouri" userId="a1312c47-b431-435f-bcf8-c111c99c1fe4" providerId="ADAL" clId="{CB0D7669-8934-4F40-AF4E-B61E037E1E2A}" dt="2023-09-20T11:11:02.266" v="260" actId="478"/>
          <ac:picMkLst>
            <pc:docMk/>
            <pc:sldMk cId="627347992" sldId="262"/>
            <ac:picMk id="1157" creationId="{6A85DFBC-CFDA-0C47-F44E-D89681001119}"/>
          </ac:picMkLst>
        </pc:picChg>
        <pc:picChg chg="add del mod">
          <ac:chgData name="Ilhème Lamouri" userId="a1312c47-b431-435f-bcf8-c111c99c1fe4" providerId="ADAL" clId="{CB0D7669-8934-4F40-AF4E-B61E037E1E2A}" dt="2023-09-20T11:11:01.125" v="257" actId="478"/>
          <ac:picMkLst>
            <pc:docMk/>
            <pc:sldMk cId="627347992" sldId="262"/>
            <ac:picMk id="1158" creationId="{6A87C862-8B2F-40CE-2D6E-82F948A968AF}"/>
          </ac:picMkLst>
        </pc:picChg>
        <pc:picChg chg="add del mod">
          <ac:chgData name="Ilhème Lamouri" userId="a1312c47-b431-435f-bcf8-c111c99c1fe4" providerId="ADAL" clId="{CB0D7669-8934-4F40-AF4E-B61E037E1E2A}" dt="2023-09-20T11:11:01.496" v="258" actId="478"/>
          <ac:picMkLst>
            <pc:docMk/>
            <pc:sldMk cId="627347992" sldId="262"/>
            <ac:picMk id="1159" creationId="{29DD9E5E-3722-30DC-3C0E-54095A7690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B5DE-3D8E-4081-B0A8-E1078A77077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7096-D474-46E5-9FA8-C2C58361DA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7096-D474-46E5-9FA8-C2C58361D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B8E3-FB3F-4541-9849-F44454AE6C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8E5320C-977D-38D6-8FB3-2DBE93554B82}"/>
              </a:ext>
            </a:extLst>
          </p:cNvPr>
          <p:cNvSpPr/>
          <p:nvPr/>
        </p:nvSpPr>
        <p:spPr>
          <a:xfrm>
            <a:off x="216333" y="6123292"/>
            <a:ext cx="2274050" cy="2151806"/>
          </a:xfrm>
          <a:prstGeom prst="roundRect">
            <a:avLst>
              <a:gd name="adj" fmla="val 113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BCFC51C-F942-2123-D74E-BB7FA02C06EC}"/>
              </a:ext>
            </a:extLst>
          </p:cNvPr>
          <p:cNvSpPr/>
          <p:nvPr/>
        </p:nvSpPr>
        <p:spPr>
          <a:xfrm>
            <a:off x="2598437" y="6123292"/>
            <a:ext cx="2274050" cy="2151806"/>
          </a:xfrm>
          <a:prstGeom prst="roundRect">
            <a:avLst>
              <a:gd name="adj" fmla="val 7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335269E-532F-78CB-69E5-1769D44B3AB6}"/>
              </a:ext>
            </a:extLst>
          </p:cNvPr>
          <p:cNvSpPr/>
          <p:nvPr/>
        </p:nvSpPr>
        <p:spPr>
          <a:xfrm>
            <a:off x="4980541" y="6123292"/>
            <a:ext cx="2274050" cy="2151806"/>
          </a:xfrm>
          <a:prstGeom prst="roundRect">
            <a:avLst>
              <a:gd name="adj" fmla="val 71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5B560D-4D4C-2C19-54B7-0A8DF5981BAE}"/>
              </a:ext>
            </a:extLst>
          </p:cNvPr>
          <p:cNvSpPr/>
          <p:nvPr/>
        </p:nvSpPr>
        <p:spPr>
          <a:xfrm>
            <a:off x="200746" y="4372261"/>
            <a:ext cx="7053845" cy="1382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2" name="Picture 17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2F16793-CE9C-1B1A-9098-06EF84E32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1" r="6258"/>
          <a:stretch/>
        </p:blipFill>
        <p:spPr>
          <a:xfrm>
            <a:off x="-257" y="0"/>
            <a:ext cx="7562850" cy="1880227"/>
          </a:xfrm>
          <a:prstGeom prst="rect">
            <a:avLst/>
          </a:prstGeom>
        </p:spPr>
      </p:pic>
      <p:sp>
        <p:nvSpPr>
          <p:cNvPr id="80" name="object 65">
            <a:extLst>
              <a:ext uri="{FF2B5EF4-FFF2-40B4-BE49-F238E27FC236}">
                <a16:creationId xmlns:a16="http://schemas.microsoft.com/office/drawing/2014/main" id="{7ED7EF03-F91B-3F24-047E-6CA00E4919B6}"/>
              </a:ext>
            </a:extLst>
          </p:cNvPr>
          <p:cNvSpPr/>
          <p:nvPr/>
        </p:nvSpPr>
        <p:spPr>
          <a:xfrm>
            <a:off x="245416" y="1811364"/>
            <a:ext cx="3649446" cy="1847323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25">
            <a:extLst>
              <a:ext uri="{FF2B5EF4-FFF2-40B4-BE49-F238E27FC236}">
                <a16:creationId xmlns:a16="http://schemas.microsoft.com/office/drawing/2014/main" id="{744C21F0-0DF1-5922-8475-2E8A575945E7}"/>
              </a:ext>
            </a:extLst>
          </p:cNvPr>
          <p:cNvSpPr/>
          <p:nvPr/>
        </p:nvSpPr>
        <p:spPr>
          <a:xfrm>
            <a:off x="1810165" y="1958758"/>
            <a:ext cx="1855742" cy="1585595"/>
          </a:xfrm>
          <a:custGeom>
            <a:avLst/>
            <a:gdLst/>
            <a:ahLst/>
            <a:cxnLst/>
            <a:rect l="l" t="t" r="r" b="b"/>
            <a:pathLst>
              <a:path w="1658620" h="1585595">
                <a:moveTo>
                  <a:pt x="1589963" y="0"/>
                </a:moveTo>
                <a:lnTo>
                  <a:pt x="68351" y="0"/>
                </a:lnTo>
                <a:lnTo>
                  <a:pt x="63601" y="469"/>
                </a:lnTo>
                <a:lnTo>
                  <a:pt x="24828" y="18034"/>
                </a:lnTo>
                <a:lnTo>
                  <a:pt x="2336" y="54178"/>
                </a:lnTo>
                <a:lnTo>
                  <a:pt x="0" y="68351"/>
                </a:lnTo>
                <a:lnTo>
                  <a:pt x="0" y="1511998"/>
                </a:lnTo>
                <a:lnTo>
                  <a:pt x="0" y="1516799"/>
                </a:lnTo>
                <a:lnTo>
                  <a:pt x="14998" y="1556639"/>
                </a:lnTo>
                <a:lnTo>
                  <a:pt x="49606" y="1581429"/>
                </a:lnTo>
                <a:lnTo>
                  <a:pt x="68351" y="1585163"/>
                </a:lnTo>
                <a:lnTo>
                  <a:pt x="1589963" y="1585163"/>
                </a:lnTo>
                <a:lnTo>
                  <a:pt x="1629803" y="1570164"/>
                </a:lnTo>
                <a:lnTo>
                  <a:pt x="1654594" y="1535557"/>
                </a:lnTo>
                <a:lnTo>
                  <a:pt x="1658327" y="1516799"/>
                </a:lnTo>
                <a:lnTo>
                  <a:pt x="1658327" y="68351"/>
                </a:lnTo>
                <a:lnTo>
                  <a:pt x="1643329" y="28524"/>
                </a:lnTo>
                <a:lnTo>
                  <a:pt x="1608721" y="3733"/>
                </a:lnTo>
                <a:lnTo>
                  <a:pt x="1594726" y="469"/>
                </a:lnTo>
                <a:lnTo>
                  <a:pt x="158996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5">
            <a:extLst>
              <a:ext uri="{FF2B5EF4-FFF2-40B4-BE49-F238E27FC236}">
                <a16:creationId xmlns:a16="http://schemas.microsoft.com/office/drawing/2014/main" id="{155DF2C7-8FF7-57D4-5633-B66EBD4C4B5E}"/>
              </a:ext>
            </a:extLst>
          </p:cNvPr>
          <p:cNvSpPr txBox="1"/>
          <p:nvPr/>
        </p:nvSpPr>
        <p:spPr>
          <a:xfrm>
            <a:off x="244741" y="406417"/>
            <a:ext cx="2414270" cy="618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FFFFFF"/>
                </a:solidFill>
                <a:latin typeface="Circe Bold" panose="020B0602020203020203" pitchFamily="34" charset="0"/>
                <a:cs typeface="Arial"/>
              </a:rPr>
              <a:t>Data report</a:t>
            </a:r>
            <a:endParaRPr lang="en-US" sz="2000" dirty="0">
              <a:latin typeface="Circe Bold" panose="020B0602020203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endParaRPr lang="en-US" sz="1100" dirty="0">
              <a:latin typeface="Circe" panose="020B0502020203020203" pitchFamily="34" charset="0"/>
              <a:cs typeface="Arial"/>
            </a:endParaRPr>
          </a:p>
        </p:txBody>
      </p:sp>
      <p:sp>
        <p:nvSpPr>
          <p:cNvPr id="120" name="object 105">
            <a:extLst>
              <a:ext uri="{FF2B5EF4-FFF2-40B4-BE49-F238E27FC236}">
                <a16:creationId xmlns:a16="http://schemas.microsoft.com/office/drawing/2014/main" id="{2E925809-6E22-463D-696D-3248C2484206}"/>
              </a:ext>
            </a:extLst>
          </p:cNvPr>
          <p:cNvSpPr txBox="1"/>
          <p:nvPr/>
        </p:nvSpPr>
        <p:spPr>
          <a:xfrm>
            <a:off x="244741" y="1443010"/>
            <a:ext cx="46376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Overview</a:t>
            </a:r>
            <a:r>
              <a:rPr lang="en-US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 </a:t>
            </a:r>
            <a:r>
              <a:rPr lang="en-US" sz="1600" dirty="0">
                <a:solidFill>
                  <a:srgbClr val="F7921E"/>
                </a:solidFill>
                <a:latin typeface="Circe Bold" panose="020B0602020203020203" pitchFamily="34" charset="0"/>
                <a:cs typeface="Arial"/>
              </a:rPr>
              <a:t> </a:t>
            </a:r>
            <a:endParaRPr lang="en-US" sz="16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2" name="object 107">
            <a:extLst>
              <a:ext uri="{FF2B5EF4-FFF2-40B4-BE49-F238E27FC236}">
                <a16:creationId xmlns:a16="http://schemas.microsoft.com/office/drawing/2014/main" id="{ADF63FBB-8390-D2A6-2C3B-FB8BB9F20F7B}"/>
              </a:ext>
            </a:extLst>
          </p:cNvPr>
          <p:cNvSpPr txBox="1"/>
          <p:nvPr/>
        </p:nvSpPr>
        <p:spPr>
          <a:xfrm>
            <a:off x="234372" y="3985030"/>
            <a:ext cx="40410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Data collection overview</a:t>
            </a:r>
            <a:endParaRPr lang="en-US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3" name="object 108">
            <a:extLst>
              <a:ext uri="{FF2B5EF4-FFF2-40B4-BE49-F238E27FC236}">
                <a16:creationId xmlns:a16="http://schemas.microsoft.com/office/drawing/2014/main" id="{4B806DF5-6369-EF64-6626-F2586E1432EF}"/>
              </a:ext>
            </a:extLst>
          </p:cNvPr>
          <p:cNvSpPr txBox="1"/>
          <p:nvPr/>
        </p:nvSpPr>
        <p:spPr>
          <a:xfrm>
            <a:off x="234372" y="5765302"/>
            <a:ext cx="210578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Health overview</a:t>
            </a:r>
          </a:p>
        </p:txBody>
      </p:sp>
      <p:sp>
        <p:nvSpPr>
          <p:cNvPr id="124" name="object 109">
            <a:extLst>
              <a:ext uri="{FF2B5EF4-FFF2-40B4-BE49-F238E27FC236}">
                <a16:creationId xmlns:a16="http://schemas.microsoft.com/office/drawing/2014/main" id="{D984154D-7646-1F65-0DC4-DE2FDD90BD93}"/>
              </a:ext>
            </a:extLst>
          </p:cNvPr>
          <p:cNvSpPr txBox="1"/>
          <p:nvPr/>
        </p:nvSpPr>
        <p:spPr>
          <a:xfrm>
            <a:off x="530159" y="1958218"/>
            <a:ext cx="9332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Smart </a:t>
            </a:r>
            <a:r>
              <a:rPr lang="en-US" sz="1200" b="1" dirty="0">
                <a:solidFill>
                  <a:srgbClr val="F7921D"/>
                </a:solidFill>
                <a:latin typeface="Circe Bold" panose="020B0602020203020203" pitchFamily="34" charset="0"/>
                <a:cs typeface="Arial"/>
              </a:rPr>
              <a:t>Textile</a:t>
            </a:r>
            <a:endParaRPr sz="12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035" name="object 142">
            <a:extLst>
              <a:ext uri="{FF2B5EF4-FFF2-40B4-BE49-F238E27FC236}">
                <a16:creationId xmlns:a16="http://schemas.microsoft.com/office/drawing/2014/main" id="{6F8CBE22-B9EA-DB16-FF2D-1BEB52997C8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6391" y="6297152"/>
            <a:ext cx="179999" cy="179999"/>
          </a:xfrm>
          <a:prstGeom prst="rect">
            <a:avLst/>
          </a:prstGeom>
        </p:spPr>
      </p:pic>
      <p:sp>
        <p:nvSpPr>
          <p:cNvPr id="1062" name="object 178">
            <a:extLst>
              <a:ext uri="{FF2B5EF4-FFF2-40B4-BE49-F238E27FC236}">
                <a16:creationId xmlns:a16="http://schemas.microsoft.com/office/drawing/2014/main" id="{21645CD5-258E-16AC-A9A0-DBC040FF1938}"/>
              </a:ext>
            </a:extLst>
          </p:cNvPr>
          <p:cNvSpPr txBox="1"/>
          <p:nvPr/>
        </p:nvSpPr>
        <p:spPr>
          <a:xfrm>
            <a:off x="4569490" y="6643395"/>
            <a:ext cx="609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 dirty="0">
              <a:latin typeface="Yu Gothic UI"/>
              <a:cs typeface="Yu Gothic UI"/>
            </a:endParaRPr>
          </a:p>
        </p:txBody>
      </p:sp>
      <p:sp>
        <p:nvSpPr>
          <p:cNvPr id="1067" name="object 139">
            <a:extLst>
              <a:ext uri="{FF2B5EF4-FFF2-40B4-BE49-F238E27FC236}">
                <a16:creationId xmlns:a16="http://schemas.microsoft.com/office/drawing/2014/main" id="{3D886607-F03E-41CA-5861-569F11088EE3}"/>
              </a:ext>
            </a:extLst>
          </p:cNvPr>
          <p:cNvSpPr txBox="1"/>
          <p:nvPr/>
        </p:nvSpPr>
        <p:spPr>
          <a:xfrm>
            <a:off x="2871555" y="6270967"/>
            <a:ext cx="1222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Respirator</a:t>
            </a:r>
            <a:r>
              <a:rPr lang="en-US"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y</a:t>
            </a:r>
            <a:endParaRPr lang="en-US" sz="14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069" name="Picture 1068" descr="A picture containing text&#10;&#10;Description automatically generated">
            <a:extLst>
              <a:ext uri="{FF2B5EF4-FFF2-40B4-BE49-F238E27FC236}">
                <a16:creationId xmlns:a16="http://schemas.microsoft.com/office/drawing/2014/main" id="{36B733C4-9F74-B5CC-3D40-31E24B4A3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95" y="6251644"/>
            <a:ext cx="216000" cy="216000"/>
          </a:xfrm>
          <a:prstGeom prst="rect">
            <a:avLst/>
          </a:prstGeom>
        </p:spPr>
      </p:pic>
      <p:sp>
        <p:nvSpPr>
          <p:cNvPr id="1072" name="object 133">
            <a:extLst>
              <a:ext uri="{FF2B5EF4-FFF2-40B4-BE49-F238E27FC236}">
                <a16:creationId xmlns:a16="http://schemas.microsoft.com/office/drawing/2014/main" id="{B0821B1A-C091-7122-006B-8C64A7E59928}"/>
              </a:ext>
            </a:extLst>
          </p:cNvPr>
          <p:cNvSpPr txBox="1"/>
          <p:nvPr/>
        </p:nvSpPr>
        <p:spPr>
          <a:xfrm>
            <a:off x="5495349" y="6256603"/>
            <a:ext cx="445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Steps</a:t>
            </a:r>
            <a:endParaRPr sz="1100" dirty="0">
              <a:solidFill>
                <a:srgbClr val="3E738D"/>
              </a:solidFill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074" name="object 165">
            <a:extLst>
              <a:ext uri="{FF2B5EF4-FFF2-40B4-BE49-F238E27FC236}">
                <a16:creationId xmlns:a16="http://schemas.microsoft.com/office/drawing/2014/main" id="{E0E70DEF-BC80-81FF-3140-505E84582730}"/>
              </a:ext>
            </a:extLst>
          </p:cNvPr>
          <p:cNvSpPr txBox="1"/>
          <p:nvPr/>
        </p:nvSpPr>
        <p:spPr>
          <a:xfrm>
            <a:off x="5207945" y="6651029"/>
            <a:ext cx="1367355" cy="2000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Number of steps</a:t>
            </a:r>
            <a:endParaRPr lang="fr-FR" sz="1100" dirty="0">
              <a:latin typeface="Circe" panose="020B0502020203020203" pitchFamily="34" charset="0"/>
              <a:cs typeface="Arial"/>
            </a:endParaRPr>
          </a:p>
        </p:txBody>
      </p:sp>
      <p:sp>
        <p:nvSpPr>
          <p:cNvPr id="1075" name="object 167">
            <a:extLst>
              <a:ext uri="{FF2B5EF4-FFF2-40B4-BE49-F238E27FC236}">
                <a16:creationId xmlns:a16="http://schemas.microsoft.com/office/drawing/2014/main" id="{9260C5CB-50BF-4507-43B9-9C0C1BC35F6F}"/>
              </a:ext>
            </a:extLst>
          </p:cNvPr>
          <p:cNvSpPr txBox="1"/>
          <p:nvPr/>
        </p:nvSpPr>
        <p:spPr>
          <a:xfrm>
            <a:off x="5259686" y="6979143"/>
            <a:ext cx="1126653" cy="36933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en-US" sz="11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Goal</a:t>
            </a:r>
            <a:r>
              <a:rPr lang="en-US"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</a:p>
          <a:p>
            <a:pPr marL="15875"/>
            <a:endParaRPr lang="en-US" sz="8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076" name="object 167">
            <a:extLst>
              <a:ext uri="{FF2B5EF4-FFF2-40B4-BE49-F238E27FC236}">
                <a16:creationId xmlns:a16="http://schemas.microsoft.com/office/drawing/2014/main" id="{E38AEACA-04C7-3B8E-3FCE-CA9445A295E0}"/>
              </a:ext>
            </a:extLst>
          </p:cNvPr>
          <p:cNvSpPr txBox="1"/>
          <p:nvPr/>
        </p:nvSpPr>
        <p:spPr>
          <a:xfrm>
            <a:off x="5259686" y="7396249"/>
            <a:ext cx="1126653" cy="40780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en-US" sz="11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Distance</a:t>
            </a:r>
            <a:endParaRPr lang="en-US" sz="800" dirty="0">
              <a:solidFill>
                <a:srgbClr val="6F6F6F"/>
              </a:solidFill>
              <a:latin typeface="Circe" panose="020B0502020203020203" pitchFamily="34" charset="0"/>
              <a:cs typeface="Arial"/>
            </a:endParaRPr>
          </a:p>
          <a:p>
            <a:pPr marL="15875"/>
            <a:endParaRPr lang="en-US" sz="105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99496186-3B65-E311-35BD-A6D1CB45B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945" y="6273162"/>
            <a:ext cx="216000" cy="216000"/>
          </a:xfrm>
          <a:prstGeom prst="rect">
            <a:avLst/>
          </a:prstGeom>
        </p:spPr>
      </p:pic>
      <p:pic>
        <p:nvPicPr>
          <p:cNvPr id="1156" name="Picture 1155" descr="Icon&#10;&#10;Description automatically generated">
            <a:extLst>
              <a:ext uri="{FF2B5EF4-FFF2-40B4-BE49-F238E27FC236}">
                <a16:creationId xmlns:a16="http://schemas.microsoft.com/office/drawing/2014/main" id="{52A91983-843E-01C4-0364-4DAD11E72D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1" y="2295789"/>
            <a:ext cx="180000" cy="180000"/>
          </a:xfrm>
          <a:prstGeom prst="rect">
            <a:avLst/>
          </a:prstGeom>
        </p:spPr>
      </p:pic>
      <p:pic>
        <p:nvPicPr>
          <p:cNvPr id="1157" name="Picture 1156" descr="Logo, icon&#10;&#10;Description automatically generated">
            <a:extLst>
              <a:ext uri="{FF2B5EF4-FFF2-40B4-BE49-F238E27FC236}">
                <a16:creationId xmlns:a16="http://schemas.microsoft.com/office/drawing/2014/main" id="{6A85DFBC-CFDA-0C47-F44E-D896810011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30" y="2602047"/>
            <a:ext cx="180000" cy="180000"/>
          </a:xfrm>
          <a:prstGeom prst="rect">
            <a:avLst/>
          </a:prstGeom>
        </p:spPr>
      </p:pic>
      <p:pic>
        <p:nvPicPr>
          <p:cNvPr id="1158" name="Picture 1157" descr="Icon&#10;&#10;Description automatically generated">
            <a:extLst>
              <a:ext uri="{FF2B5EF4-FFF2-40B4-BE49-F238E27FC236}">
                <a16:creationId xmlns:a16="http://schemas.microsoft.com/office/drawing/2014/main" id="{6A87C862-8B2F-40CE-2D6E-82F948A968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30" y="3223040"/>
            <a:ext cx="180000" cy="180000"/>
          </a:xfrm>
          <a:prstGeom prst="rect">
            <a:avLst/>
          </a:prstGeom>
        </p:spPr>
      </p:pic>
      <p:pic>
        <p:nvPicPr>
          <p:cNvPr id="1159" name="Picture 1158" descr="Icon&#10;&#10;Description automatically generated">
            <a:extLst>
              <a:ext uri="{FF2B5EF4-FFF2-40B4-BE49-F238E27FC236}">
                <a16:creationId xmlns:a16="http://schemas.microsoft.com/office/drawing/2014/main" id="{29DD9E5E-3722-30DC-3C0E-54095A7690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09" y="2909988"/>
            <a:ext cx="180000" cy="180000"/>
          </a:xfrm>
          <a:prstGeom prst="rect">
            <a:avLst/>
          </a:prstGeom>
        </p:spPr>
      </p:pic>
      <p:pic>
        <p:nvPicPr>
          <p:cNvPr id="1165" name="Picture 1164" descr="Logo&#10;&#10;Description automatically generated">
            <a:extLst>
              <a:ext uri="{FF2B5EF4-FFF2-40B4-BE49-F238E27FC236}">
                <a16:creationId xmlns:a16="http://schemas.microsoft.com/office/drawing/2014/main" id="{4DEED858-0E90-2B5A-51C4-FF7069B885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8" y="127297"/>
            <a:ext cx="1150431" cy="3437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12D7068-FEBA-7DA5-1464-BBD4222C6FFF}"/>
              </a:ext>
            </a:extLst>
          </p:cNvPr>
          <p:cNvSpPr txBox="1"/>
          <p:nvPr/>
        </p:nvSpPr>
        <p:spPr>
          <a:xfrm>
            <a:off x="585884" y="6242631"/>
            <a:ext cx="138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E738D"/>
                </a:solidFill>
                <a:latin typeface="Circe Bold" panose="020B0602020203020203" pitchFamily="34" charset="0"/>
              </a:rPr>
              <a:t>Cardiology</a:t>
            </a:r>
            <a:endParaRPr lang="en-US" dirty="0">
              <a:solidFill>
                <a:srgbClr val="3E738D"/>
              </a:solidFill>
              <a:latin typeface="Circe Bold" panose="020B0602020203020203" pitchFamily="34" charset="0"/>
            </a:endParaRPr>
          </a:p>
        </p:txBody>
      </p:sp>
      <p:pic>
        <p:nvPicPr>
          <p:cNvPr id="16" name="Image 15" descr="Une image contenant Maillot de sport, blanc, T-shirt, manche&#10;&#10;Description générée automatiquement">
            <a:extLst>
              <a:ext uri="{FF2B5EF4-FFF2-40B4-BE49-F238E27FC236}">
                <a16:creationId xmlns:a16="http://schemas.microsoft.com/office/drawing/2014/main" id="{1EC3903F-668D-F38C-8F8E-5379F374D4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5" y="2288434"/>
            <a:ext cx="1132709" cy="1132709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1302CDD-5111-EBD6-544F-131F750E8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68223"/>
              </p:ext>
            </p:extLst>
          </p:nvPr>
        </p:nvGraphicFramePr>
        <p:xfrm>
          <a:off x="307590" y="6495828"/>
          <a:ext cx="2416479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50">
                  <a:extLst>
                    <a:ext uri="{9D8B030D-6E8A-4147-A177-3AD203B41FA5}">
                      <a16:colId xmlns:a16="http://schemas.microsoft.com/office/drawing/2014/main" val="1142186685"/>
                    </a:ext>
                  </a:extLst>
                </a:gridCol>
                <a:gridCol w="1413429">
                  <a:extLst>
                    <a:ext uri="{9D8B030D-6E8A-4147-A177-3AD203B41FA5}">
                      <a16:colId xmlns:a16="http://schemas.microsoft.com/office/drawing/2014/main" val="1621186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Tachycardia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85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Bradycardia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92450"/>
                  </a:ext>
                </a:extLst>
              </a:tr>
              <a:tr h="184149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QTc Length anomaly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090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 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2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51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HRV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213905"/>
                  </a:ext>
                </a:extLst>
              </a:tr>
            </a:tbl>
          </a:graphicData>
        </a:graphic>
      </p:graphicFrame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F711186F-7D02-85FD-BB71-131F42CF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7672"/>
              </p:ext>
            </p:extLst>
          </p:nvPr>
        </p:nvGraphicFramePr>
        <p:xfrm>
          <a:off x="2703634" y="6495828"/>
          <a:ext cx="241647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50">
                  <a:extLst>
                    <a:ext uri="{9D8B030D-6E8A-4147-A177-3AD203B41FA5}">
                      <a16:colId xmlns:a16="http://schemas.microsoft.com/office/drawing/2014/main" val="1142186685"/>
                    </a:ext>
                  </a:extLst>
                </a:gridCol>
                <a:gridCol w="1413429">
                  <a:extLst>
                    <a:ext uri="{9D8B030D-6E8A-4147-A177-3AD203B41FA5}">
                      <a16:colId xmlns:a16="http://schemas.microsoft.com/office/drawing/2014/main" val="1621186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Tachycardia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85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Bradycardia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92450"/>
                  </a:ext>
                </a:extLst>
              </a:tr>
              <a:tr h="184149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 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090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2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BRV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51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F6F6F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2139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5846225-0E4C-5C8F-347C-7659B7567261}"/>
              </a:ext>
            </a:extLst>
          </p:cNvPr>
          <p:cNvSpPr/>
          <p:nvPr/>
        </p:nvSpPr>
        <p:spPr>
          <a:xfrm>
            <a:off x="386391" y="4515327"/>
            <a:ext cx="1270487" cy="1036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4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40</Words>
  <Application>Microsoft Office PowerPoint</Application>
  <PresentationFormat>Personnalisé</PresentationFormat>
  <Paragraphs>24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Yu Gothic UI</vt:lpstr>
      <vt:lpstr>Arial</vt:lpstr>
      <vt:lpstr>Calibri</vt:lpstr>
      <vt:lpstr>Calibri Light</vt:lpstr>
      <vt:lpstr>Circe</vt:lpstr>
      <vt:lpstr>Circe Bold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Terman</dc:creator>
  <cp:lastModifiedBy>Ilhème Lamouri</cp:lastModifiedBy>
  <cp:revision>32</cp:revision>
  <dcterms:created xsi:type="dcterms:W3CDTF">2023-03-08T11:07:06Z</dcterms:created>
  <dcterms:modified xsi:type="dcterms:W3CDTF">2023-09-20T11:11:04Z</dcterms:modified>
</cp:coreProperties>
</file>