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E52120"/>
    <a:srgbClr val="FFFFFF"/>
    <a:srgbClr val="E4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16D3D-D43A-585A-E000-C72D00D2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F72DBE-6B6F-F416-C110-79386E7A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92066-804F-527F-9E6D-38F2CCFC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FD976-0892-7415-23E8-205F1CE8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6D325-1A95-CFB4-9FA2-EDA1603D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4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F9F3A-D269-64C1-4A2B-585D29AA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E7DE9C-96E6-B6C3-E29E-E3F63E8E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66FE8E-A426-59C5-A631-65E9268A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CAD36-5259-A127-BEA2-A6DB08F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D6B8A-B7FD-2141-AFCE-E9D74384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8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97955-6226-A128-B239-8A2132B8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C39B98-6E9B-D511-3972-C70ADCAF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6D3A3-01DC-7618-B24C-42908032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1ECC3-8D3C-1A18-1EC5-FAB9F6C5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AC79E-325A-D4E6-4078-8D9851B9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7C3E2-9991-9434-5458-AE73B00B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DF984-0380-B7D2-2E97-37F18F2B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F31DE-3A08-EE5D-523A-36C3C2A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BE32A-A144-1A31-DF51-75B8950A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4082A-D12B-4DE6-97C1-9A1D9CB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E4C67-F6AF-1522-043D-DFBE693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79635-1A88-0DD1-6146-19491239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16B80-008E-8A25-9E07-8C30F2EF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6739C-604E-37EE-F3A6-425296D8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05B169-734F-8E22-D9D6-59DD1A42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7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E14F9-8D64-0D43-C27D-1A9D03E9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563C7-0CF3-86E5-7582-0A0E43FF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C3F0F4-9FA0-DB8D-AEDA-FCA9AC20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CBAA5-F343-164D-2E0B-3A51D6F5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536F4-26CD-2872-CFB1-5BD30D0D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6FFA5-165F-7E6C-952F-285B072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F37FC-61AA-F0FD-0A5C-91FCAD9E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6F372-4E88-DADD-0493-6A5A02F2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2C736C-DD0A-1B6E-55BD-55E34C30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BAAB4E-ADA4-B9A6-6A91-8B144279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00BEB0-6BA7-13B4-4640-4203BD563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CAE6A9-DFB3-4E8E-BC29-8CFC3FE1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68626B-E365-5877-A4DB-FFB5F89C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4F7712-24DE-AA62-D615-67944D9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79B78-577C-827B-DF7A-F759F1D9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270FFB-1EC4-655B-49D1-96FD3056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B4866E-7A1F-E9D4-8677-635AE4EF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3E1B29-CA81-F659-DD05-14088CF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8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45DC05-9534-F9C1-8456-87D9CD09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FDC80D-B741-AE83-5A63-3192C4D8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09734A-D85E-E602-8361-333EF90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7728-A17A-1468-E393-D13272D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0C053-54F3-B055-E1CB-7123BC9E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DB3C16-0437-51B7-DA41-CCC8DB3E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1E6EA-B14B-0007-BF6D-9BE9E29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8F8B0-A179-2E86-D425-A5EECF28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B696B-6B38-1AF7-E326-BB5101D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3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7A9D-0A1F-3E44-9955-171C4B0C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4BB26D-A9CB-4E4B-BAFF-F7959A5D4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525DC-E6A2-CA6D-82D6-43504DB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0A116-D2A1-79C3-AF9E-48F1E2EA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2EC73-65AE-418F-4CCD-2FEA2DA3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41638-C190-B1ED-63E5-53700507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4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BDA83-BE07-E11F-1584-73837FBE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5FA83-ECFF-7AC4-1432-0C463E36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458F5-B27D-25C2-085A-5136FA15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1322-78AF-4493-A91E-43EDA1C5C2D7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890FB-30C6-FDC8-18E0-F5C091007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05C48-B6C0-3EFB-AD79-491DA73F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2398-0773-4398-B1A7-1F69D22331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6EB25D6-8444-0FE3-5395-D48DF5FF3C7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4E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17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5FE5D8-B55F-7797-A5ED-EA8DF4A25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1" r="6258"/>
          <a:stretch/>
        </p:blipFill>
        <p:spPr>
          <a:xfrm>
            <a:off x="-1" y="0"/>
            <a:ext cx="12192000" cy="2314409"/>
          </a:xfrm>
          <a:prstGeom prst="rect">
            <a:avLst/>
          </a:prstGeom>
        </p:spPr>
      </p:pic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68D34CB-8F9A-003F-6CAB-8F5D0BF4F823}"/>
              </a:ext>
            </a:extLst>
          </p:cNvPr>
          <p:cNvSpPr/>
          <p:nvPr/>
        </p:nvSpPr>
        <p:spPr>
          <a:xfrm>
            <a:off x="254141" y="2237050"/>
            <a:ext cx="3570746" cy="1824018"/>
          </a:xfrm>
          <a:prstGeom prst="roundRect">
            <a:avLst>
              <a:gd name="adj" fmla="val 12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F596D62-4F2F-11B6-4AA0-EEFC1ECFD976}"/>
              </a:ext>
            </a:extLst>
          </p:cNvPr>
          <p:cNvSpPr/>
          <p:nvPr/>
        </p:nvSpPr>
        <p:spPr>
          <a:xfrm>
            <a:off x="4097798" y="2237050"/>
            <a:ext cx="7053845" cy="1824018"/>
          </a:xfrm>
          <a:prstGeom prst="roundRect">
            <a:avLst>
              <a:gd name="adj" fmla="val 125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F95D3BF-2D6E-8092-DF32-8A0334ECBD0A}"/>
              </a:ext>
            </a:extLst>
          </p:cNvPr>
          <p:cNvSpPr/>
          <p:nvPr/>
        </p:nvSpPr>
        <p:spPr>
          <a:xfrm>
            <a:off x="306697" y="4770947"/>
            <a:ext cx="4148631" cy="1524079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00259F4-7BDC-4111-A2D3-F44FF1D2CE88}"/>
              </a:ext>
            </a:extLst>
          </p:cNvPr>
          <p:cNvSpPr/>
          <p:nvPr/>
        </p:nvSpPr>
        <p:spPr>
          <a:xfrm>
            <a:off x="4673841" y="4735115"/>
            <a:ext cx="3737481" cy="1559911"/>
          </a:xfrm>
          <a:prstGeom prst="roundRect">
            <a:avLst>
              <a:gd name="adj" fmla="val 105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653F5A9-EBD7-6E4E-5C16-E972B083FF35}"/>
              </a:ext>
            </a:extLst>
          </p:cNvPr>
          <p:cNvSpPr/>
          <p:nvPr/>
        </p:nvSpPr>
        <p:spPr>
          <a:xfrm>
            <a:off x="8649908" y="4759584"/>
            <a:ext cx="2503329" cy="1535442"/>
          </a:xfrm>
          <a:prstGeom prst="roundRect">
            <a:avLst>
              <a:gd name="adj" fmla="val 117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bject 125">
            <a:extLst>
              <a:ext uri="{FF2B5EF4-FFF2-40B4-BE49-F238E27FC236}">
                <a16:creationId xmlns:a16="http://schemas.microsoft.com/office/drawing/2014/main" id="{E02C0D3B-4CF7-7886-5794-A1852AE57303}"/>
              </a:ext>
            </a:extLst>
          </p:cNvPr>
          <p:cNvSpPr/>
          <p:nvPr/>
        </p:nvSpPr>
        <p:spPr>
          <a:xfrm>
            <a:off x="1799017" y="2341280"/>
            <a:ext cx="1900304" cy="1585595"/>
          </a:xfrm>
          <a:custGeom>
            <a:avLst/>
            <a:gdLst/>
            <a:ahLst/>
            <a:cxnLst/>
            <a:rect l="l" t="t" r="r" b="b"/>
            <a:pathLst>
              <a:path w="1658620" h="1585595">
                <a:moveTo>
                  <a:pt x="1589963" y="0"/>
                </a:moveTo>
                <a:lnTo>
                  <a:pt x="68351" y="0"/>
                </a:lnTo>
                <a:lnTo>
                  <a:pt x="63601" y="469"/>
                </a:lnTo>
                <a:lnTo>
                  <a:pt x="24828" y="18034"/>
                </a:lnTo>
                <a:lnTo>
                  <a:pt x="2336" y="54178"/>
                </a:lnTo>
                <a:lnTo>
                  <a:pt x="0" y="68351"/>
                </a:lnTo>
                <a:lnTo>
                  <a:pt x="0" y="1511998"/>
                </a:lnTo>
                <a:lnTo>
                  <a:pt x="0" y="1516799"/>
                </a:lnTo>
                <a:lnTo>
                  <a:pt x="14998" y="1556639"/>
                </a:lnTo>
                <a:lnTo>
                  <a:pt x="49606" y="1581429"/>
                </a:lnTo>
                <a:lnTo>
                  <a:pt x="68351" y="1585163"/>
                </a:lnTo>
                <a:lnTo>
                  <a:pt x="1589963" y="1585163"/>
                </a:lnTo>
                <a:lnTo>
                  <a:pt x="1629803" y="1570164"/>
                </a:lnTo>
                <a:lnTo>
                  <a:pt x="1654594" y="1535557"/>
                </a:lnTo>
                <a:lnTo>
                  <a:pt x="1658327" y="1516799"/>
                </a:lnTo>
                <a:lnTo>
                  <a:pt x="1658327" y="68351"/>
                </a:lnTo>
                <a:lnTo>
                  <a:pt x="1643329" y="28524"/>
                </a:lnTo>
                <a:lnTo>
                  <a:pt x="1608721" y="3733"/>
                </a:lnTo>
                <a:lnTo>
                  <a:pt x="1594726" y="469"/>
                </a:lnTo>
                <a:lnTo>
                  <a:pt x="1589963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11" name="object 140">
            <a:extLst>
              <a:ext uri="{FF2B5EF4-FFF2-40B4-BE49-F238E27FC236}">
                <a16:creationId xmlns:a16="http://schemas.microsoft.com/office/drawing/2014/main" id="{A3AE25E5-DC84-8CDA-D6CC-1BCEFCD638D4}"/>
              </a:ext>
            </a:extLst>
          </p:cNvPr>
          <p:cNvSpPr txBox="1"/>
          <p:nvPr/>
        </p:nvSpPr>
        <p:spPr>
          <a:xfrm>
            <a:off x="1957719" y="2677365"/>
            <a:ext cx="1414246" cy="118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969"/>
              </a:spcBef>
            </a:pPr>
            <a:r>
              <a:rPr lang="fr-FR"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  Nuit : </a:t>
            </a:r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6 heures</a:t>
            </a:r>
          </a:p>
          <a:p>
            <a:pPr marL="287020">
              <a:lnSpc>
                <a:spcPct val="100000"/>
              </a:lnSpc>
              <a:spcBef>
                <a:spcPts val="1095"/>
              </a:spcBef>
            </a:pPr>
            <a:r>
              <a:rPr lang="fr-FR"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Jour : </a:t>
            </a:r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6 heures</a:t>
            </a:r>
          </a:p>
          <a:p>
            <a:pPr marL="287020">
              <a:lnSpc>
                <a:spcPct val="100000"/>
              </a:lnSpc>
              <a:spcBef>
                <a:spcPts val="1245"/>
              </a:spcBef>
            </a:pPr>
            <a:r>
              <a:rPr lang="fr-FR"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Repos :</a:t>
            </a:r>
            <a:r>
              <a:rPr lang="fr-FR" sz="1200" dirty="0">
                <a:solidFill>
                  <a:srgbClr val="3E738D"/>
                </a:solidFill>
                <a:latin typeface="Arial"/>
                <a:cs typeface="Arial"/>
              </a:rPr>
              <a:t> </a:t>
            </a:r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 heure</a:t>
            </a:r>
          </a:p>
          <a:p>
            <a:pPr marL="287020">
              <a:lnSpc>
                <a:spcPct val="100000"/>
              </a:lnSpc>
              <a:spcBef>
                <a:spcPts val="1115"/>
              </a:spcBef>
            </a:pPr>
            <a:r>
              <a:rPr lang="fr-FR" sz="1200" dirty="0">
                <a:solidFill>
                  <a:srgbClr val="3E738D"/>
                </a:solidFill>
                <a:latin typeface="Circe" panose="020B0502020203020203" pitchFamily="34" charset="0"/>
                <a:cs typeface="Arial"/>
              </a:rPr>
              <a:t>Activité </a:t>
            </a:r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: 1 heure</a:t>
            </a:r>
            <a:endParaRPr lang="fr-FR" sz="11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2" name="object 114">
            <a:extLst>
              <a:ext uri="{FF2B5EF4-FFF2-40B4-BE49-F238E27FC236}">
                <a16:creationId xmlns:a16="http://schemas.microsoft.com/office/drawing/2014/main" id="{AC6E7D79-B670-7C7F-3CE0-D64996BFF192}"/>
              </a:ext>
            </a:extLst>
          </p:cNvPr>
          <p:cNvSpPr txBox="1"/>
          <p:nvPr/>
        </p:nvSpPr>
        <p:spPr>
          <a:xfrm>
            <a:off x="248463" y="982060"/>
            <a:ext cx="194198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FFFFFF"/>
                </a:solidFill>
                <a:latin typeface="Circe" panose="020B0502020203020203" pitchFamily="34" charset="0"/>
                <a:cs typeface="Arial"/>
              </a:rPr>
              <a:t>Identifiant</a:t>
            </a:r>
            <a:r>
              <a:rPr lang="fr-FR" sz="12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fr-FR" sz="1200" dirty="0">
                <a:solidFill>
                  <a:srgbClr val="FFFFFF"/>
                </a:solidFill>
                <a:latin typeface="Circe" panose="020B0502020203020203" pitchFamily="34" charset="0"/>
                <a:cs typeface="Arial"/>
              </a:rPr>
              <a:t>5P4svK</a:t>
            </a:r>
            <a:endParaRPr lang="fr-FR" sz="1200" dirty="0">
              <a:latin typeface="Circe" panose="020B0502020203020203" pitchFamily="34" charset="0"/>
              <a:cs typeface="Arial"/>
            </a:endParaRPr>
          </a:p>
        </p:txBody>
      </p:sp>
      <p:sp>
        <p:nvSpPr>
          <p:cNvPr id="13" name="object 115">
            <a:extLst>
              <a:ext uri="{FF2B5EF4-FFF2-40B4-BE49-F238E27FC236}">
                <a16:creationId xmlns:a16="http://schemas.microsoft.com/office/drawing/2014/main" id="{5343E98D-8115-EBC9-E2FC-EF327B37B106}"/>
              </a:ext>
            </a:extLst>
          </p:cNvPr>
          <p:cNvSpPr txBox="1"/>
          <p:nvPr/>
        </p:nvSpPr>
        <p:spPr>
          <a:xfrm>
            <a:off x="234805" y="149417"/>
            <a:ext cx="3913790" cy="818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1" dirty="0">
                <a:solidFill>
                  <a:srgbClr val="FFFFFF"/>
                </a:solidFill>
                <a:latin typeface="Circe Bold" panose="020B0602020203020203" pitchFamily="34" charset="0"/>
                <a:cs typeface="Arial"/>
              </a:rPr>
              <a:t>Rapport journalier</a:t>
            </a:r>
            <a:endParaRPr lang="fr-FR" sz="2800" dirty="0">
              <a:latin typeface="Circe Bold" panose="020B0602020203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lang="fr-FR" sz="1600" dirty="0">
                <a:solidFill>
                  <a:srgbClr val="FFFFFF"/>
                </a:solidFill>
                <a:latin typeface="Circe" panose="020B0502020203020203" pitchFamily="34" charset="0"/>
                <a:cs typeface="Arial"/>
              </a:rPr>
              <a:t>6 septembre 2023</a:t>
            </a:r>
            <a:endParaRPr lang="fr-FR" sz="1600" dirty="0">
              <a:latin typeface="Circe" panose="020B0502020203020203" pitchFamily="34" charset="0"/>
              <a:cs typeface="Arial"/>
            </a:endParaRPr>
          </a:p>
        </p:txBody>
      </p:sp>
      <p:sp>
        <p:nvSpPr>
          <p:cNvPr id="14" name="object 105">
            <a:extLst>
              <a:ext uri="{FF2B5EF4-FFF2-40B4-BE49-F238E27FC236}">
                <a16:creationId xmlns:a16="http://schemas.microsoft.com/office/drawing/2014/main" id="{069673FB-7EFC-DB83-3EC6-C426BC2CF248}"/>
              </a:ext>
            </a:extLst>
          </p:cNvPr>
          <p:cNvSpPr txBox="1"/>
          <p:nvPr/>
        </p:nvSpPr>
        <p:spPr>
          <a:xfrm>
            <a:off x="261912" y="1918038"/>
            <a:ext cx="46376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Aperçu</a:t>
            </a:r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 </a:t>
            </a:r>
            <a:r>
              <a:rPr lang="fr-FR" sz="1600" dirty="0">
                <a:solidFill>
                  <a:srgbClr val="F7921E"/>
                </a:solidFill>
                <a:latin typeface="Circe Bold" panose="020B0602020203020203" pitchFamily="34" charset="0"/>
                <a:cs typeface="Arial"/>
              </a:rPr>
              <a:t> </a:t>
            </a:r>
            <a:endParaRPr lang="fr-FR" sz="16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77" name="object 142">
            <a:extLst>
              <a:ext uri="{FF2B5EF4-FFF2-40B4-BE49-F238E27FC236}">
                <a16:creationId xmlns:a16="http://schemas.microsoft.com/office/drawing/2014/main" id="{B19E58C7-D3EA-CBEC-8F48-0A144E73D7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907" y="4903259"/>
            <a:ext cx="179999" cy="179999"/>
          </a:xfrm>
          <a:prstGeom prst="rect">
            <a:avLst/>
          </a:prstGeom>
        </p:spPr>
      </p:pic>
      <p:sp>
        <p:nvSpPr>
          <p:cNvPr id="78" name="object 178">
            <a:extLst>
              <a:ext uri="{FF2B5EF4-FFF2-40B4-BE49-F238E27FC236}">
                <a16:creationId xmlns:a16="http://schemas.microsoft.com/office/drawing/2014/main" id="{9CE65696-7CFC-B86D-B1B3-79A60792F390}"/>
              </a:ext>
            </a:extLst>
          </p:cNvPr>
          <p:cNvSpPr txBox="1"/>
          <p:nvPr/>
        </p:nvSpPr>
        <p:spPr>
          <a:xfrm>
            <a:off x="6742358" y="5324793"/>
            <a:ext cx="609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900" b="1" dirty="0">
                <a:solidFill>
                  <a:srgbClr val="FFFFFF"/>
                </a:solidFill>
                <a:latin typeface="Yu Gothic UI"/>
                <a:cs typeface="Yu Gothic UI"/>
              </a:rPr>
              <a:t>!</a:t>
            </a:r>
            <a:endParaRPr lang="fr-FR" sz="900" dirty="0">
              <a:latin typeface="Yu Gothic UI"/>
              <a:cs typeface="Yu Gothic UI"/>
            </a:endParaRPr>
          </a:p>
        </p:txBody>
      </p:sp>
      <p:sp>
        <p:nvSpPr>
          <p:cNvPr id="79" name="object 139">
            <a:extLst>
              <a:ext uri="{FF2B5EF4-FFF2-40B4-BE49-F238E27FC236}">
                <a16:creationId xmlns:a16="http://schemas.microsoft.com/office/drawing/2014/main" id="{714FBDA9-7357-0EF9-BB94-8B807A69B925}"/>
              </a:ext>
            </a:extLst>
          </p:cNvPr>
          <p:cNvSpPr txBox="1"/>
          <p:nvPr/>
        </p:nvSpPr>
        <p:spPr>
          <a:xfrm>
            <a:off x="4909745" y="4832301"/>
            <a:ext cx="13219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Respiratoire</a:t>
            </a:r>
            <a:endParaRPr lang="fr-FR" sz="110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80" name="Picture 1068" descr="A picture containing text&#10;&#10;Description automatically generated">
            <a:extLst>
              <a:ext uri="{FF2B5EF4-FFF2-40B4-BE49-F238E27FC236}">
                <a16:creationId xmlns:a16="http://schemas.microsoft.com/office/drawing/2014/main" id="{42B8EED0-D2A5-4DFF-49B1-8F726AFB0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25" y="4828217"/>
            <a:ext cx="216000" cy="216000"/>
          </a:xfrm>
          <a:prstGeom prst="rect">
            <a:avLst/>
          </a:prstGeom>
        </p:spPr>
      </p:pic>
      <p:sp>
        <p:nvSpPr>
          <p:cNvPr id="81" name="object 133">
            <a:extLst>
              <a:ext uri="{FF2B5EF4-FFF2-40B4-BE49-F238E27FC236}">
                <a16:creationId xmlns:a16="http://schemas.microsoft.com/office/drawing/2014/main" id="{78F5F629-BEF6-A1EB-ECF5-FF539C436CB4}"/>
              </a:ext>
            </a:extLst>
          </p:cNvPr>
          <p:cNvSpPr txBox="1"/>
          <p:nvPr/>
        </p:nvSpPr>
        <p:spPr>
          <a:xfrm>
            <a:off x="9152477" y="4857339"/>
            <a:ext cx="5597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Pas</a:t>
            </a:r>
            <a:endParaRPr lang="fr-FR" sz="1100" dirty="0">
              <a:solidFill>
                <a:srgbClr val="3E738D"/>
              </a:solidFill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82" name="object 165">
            <a:extLst>
              <a:ext uri="{FF2B5EF4-FFF2-40B4-BE49-F238E27FC236}">
                <a16:creationId xmlns:a16="http://schemas.microsoft.com/office/drawing/2014/main" id="{2E39E0C0-A9F2-925D-C05B-D5A5E8389A92}"/>
              </a:ext>
            </a:extLst>
          </p:cNvPr>
          <p:cNvSpPr txBox="1"/>
          <p:nvPr/>
        </p:nvSpPr>
        <p:spPr>
          <a:xfrm>
            <a:off x="8810931" y="5199116"/>
            <a:ext cx="1317886" cy="4565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lang="fr-FR" sz="12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Nombre de pas</a:t>
            </a:r>
            <a:endParaRPr lang="fr-FR" sz="1200" dirty="0">
              <a:latin typeface="Circe" panose="020B0502020203020203" pitchFamily="34" charset="0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240"/>
              </a:spcBef>
            </a:pPr>
            <a:r>
              <a:rPr lang="fr-FR" sz="14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3735</a:t>
            </a:r>
            <a:endParaRPr lang="fr-FR" sz="15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83" name="object 167">
            <a:extLst>
              <a:ext uri="{FF2B5EF4-FFF2-40B4-BE49-F238E27FC236}">
                <a16:creationId xmlns:a16="http://schemas.microsoft.com/office/drawing/2014/main" id="{85EE28A2-10A5-C08E-3E4F-554F90C5A1EC}"/>
              </a:ext>
            </a:extLst>
          </p:cNvPr>
          <p:cNvSpPr txBox="1"/>
          <p:nvPr/>
        </p:nvSpPr>
        <p:spPr>
          <a:xfrm>
            <a:off x="10323643" y="5186504"/>
            <a:ext cx="608900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fr-FR" sz="12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Objectif</a:t>
            </a:r>
            <a:r>
              <a:rPr lang="fr-FR" sz="800" dirty="0">
                <a:solidFill>
                  <a:srgbClr val="6F6F6F"/>
                </a:solidFill>
                <a:latin typeface="Arial"/>
                <a:cs typeface="Arial"/>
              </a:rPr>
              <a:t> </a:t>
            </a:r>
          </a:p>
          <a:p>
            <a:pPr marL="15875"/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6000</a:t>
            </a:r>
            <a:endParaRPr lang="fr-FR" sz="8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84" name="object 167">
            <a:extLst>
              <a:ext uri="{FF2B5EF4-FFF2-40B4-BE49-F238E27FC236}">
                <a16:creationId xmlns:a16="http://schemas.microsoft.com/office/drawing/2014/main" id="{5E7F0DA8-1E42-1A6A-D867-D255DDBE0837}"/>
              </a:ext>
            </a:extLst>
          </p:cNvPr>
          <p:cNvSpPr txBox="1"/>
          <p:nvPr/>
        </p:nvSpPr>
        <p:spPr>
          <a:xfrm>
            <a:off x="8849304" y="5696525"/>
            <a:ext cx="1126653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875"/>
            <a:r>
              <a:rPr lang="fr-FR" sz="1200" dirty="0">
                <a:solidFill>
                  <a:srgbClr val="6F6F6F"/>
                </a:solidFill>
                <a:latin typeface="Circe" panose="020B0502020203020203" pitchFamily="34" charset="0"/>
                <a:cs typeface="Arial"/>
              </a:rPr>
              <a:t>Distance</a:t>
            </a:r>
            <a:endParaRPr lang="fr-FR" sz="800" dirty="0">
              <a:solidFill>
                <a:srgbClr val="6F6F6F"/>
              </a:solidFill>
              <a:latin typeface="Circe" panose="020B0502020203020203" pitchFamily="34" charset="0"/>
              <a:cs typeface="Arial"/>
            </a:endParaRPr>
          </a:p>
          <a:p>
            <a:pPr marL="15875"/>
            <a:r>
              <a:rPr lang="fr-FR" sz="12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2.8 km</a:t>
            </a:r>
            <a:endParaRPr lang="fr-FR" sz="1050" dirty="0">
              <a:latin typeface="Circe Bold" panose="020B0602020203020203" pitchFamily="34" charset="0"/>
              <a:cs typeface="Arial"/>
            </a:endParaRPr>
          </a:p>
        </p:txBody>
      </p:sp>
      <p:pic>
        <p:nvPicPr>
          <p:cNvPr id="85" name="Picture 1077">
            <a:extLst>
              <a:ext uri="{FF2B5EF4-FFF2-40B4-BE49-F238E27FC236}">
                <a16:creationId xmlns:a16="http://schemas.microsoft.com/office/drawing/2014/main" id="{C8EA7338-BE0C-C057-82B4-68F684CAD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73" y="4848498"/>
            <a:ext cx="216000" cy="216000"/>
          </a:xfrm>
          <a:prstGeom prst="rect">
            <a:avLst/>
          </a:prstGeom>
        </p:spPr>
      </p:pic>
      <p:pic>
        <p:nvPicPr>
          <p:cNvPr id="86" name="Picture 1155" descr="Icon&#10;&#10;Description automatically generated">
            <a:extLst>
              <a:ext uri="{FF2B5EF4-FFF2-40B4-BE49-F238E27FC236}">
                <a16:creationId xmlns:a16="http://schemas.microsoft.com/office/drawing/2014/main" id="{48A4F3F4-4BD6-52B6-2F04-9FAC4D83E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04" y="2690272"/>
            <a:ext cx="162799" cy="162799"/>
          </a:xfrm>
          <a:prstGeom prst="rect">
            <a:avLst/>
          </a:prstGeom>
        </p:spPr>
      </p:pic>
      <p:pic>
        <p:nvPicPr>
          <p:cNvPr id="87" name="Picture 1156" descr="Logo, icon&#10;&#10;Description automatically generated">
            <a:extLst>
              <a:ext uri="{FF2B5EF4-FFF2-40B4-BE49-F238E27FC236}">
                <a16:creationId xmlns:a16="http://schemas.microsoft.com/office/drawing/2014/main" id="{430D7C65-E275-AD7B-63A1-4839CF573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42" y="3007151"/>
            <a:ext cx="158522" cy="158522"/>
          </a:xfrm>
          <a:prstGeom prst="rect">
            <a:avLst/>
          </a:prstGeom>
        </p:spPr>
      </p:pic>
      <p:pic>
        <p:nvPicPr>
          <p:cNvPr id="88" name="Picture 1157" descr="Icon&#10;&#10;Description automatically generated">
            <a:extLst>
              <a:ext uri="{FF2B5EF4-FFF2-40B4-BE49-F238E27FC236}">
                <a16:creationId xmlns:a16="http://schemas.microsoft.com/office/drawing/2014/main" id="{3B51B9BF-BF3A-C1F2-E3A4-DE9BE3FB97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42" y="3659778"/>
            <a:ext cx="158522" cy="158522"/>
          </a:xfrm>
          <a:prstGeom prst="rect">
            <a:avLst/>
          </a:prstGeom>
        </p:spPr>
      </p:pic>
      <p:pic>
        <p:nvPicPr>
          <p:cNvPr id="89" name="Picture 1158" descr="Icon&#10;&#10;Description automatically generated">
            <a:extLst>
              <a:ext uri="{FF2B5EF4-FFF2-40B4-BE49-F238E27FC236}">
                <a16:creationId xmlns:a16="http://schemas.microsoft.com/office/drawing/2014/main" id="{A85F8C0C-743D-F572-2EC0-D92F0F8C2C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21" y="3352730"/>
            <a:ext cx="153764" cy="153764"/>
          </a:xfrm>
          <a:prstGeom prst="rect">
            <a:avLst/>
          </a:prstGeom>
        </p:spPr>
      </p:pic>
      <p:pic>
        <p:nvPicPr>
          <p:cNvPr id="90" name="Picture 1164" descr="Logo&#10;&#10;Description automatically generated">
            <a:extLst>
              <a:ext uri="{FF2B5EF4-FFF2-40B4-BE49-F238E27FC236}">
                <a16:creationId xmlns:a16="http://schemas.microsoft.com/office/drawing/2014/main" id="{37FFFB32-9349-B80D-85C4-B23F9D89A2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10" y="55498"/>
            <a:ext cx="2041093" cy="609840"/>
          </a:xfrm>
          <a:prstGeom prst="rect">
            <a:avLst/>
          </a:prstGeom>
        </p:spPr>
      </p:pic>
      <p:sp>
        <p:nvSpPr>
          <p:cNvPr id="99" name="ZoneTexte 98">
            <a:extLst>
              <a:ext uri="{FF2B5EF4-FFF2-40B4-BE49-F238E27FC236}">
                <a16:creationId xmlns:a16="http://schemas.microsoft.com/office/drawing/2014/main" id="{F0A8D1EE-F351-FE63-BDF6-5CE3B4B64B09}"/>
              </a:ext>
            </a:extLst>
          </p:cNvPr>
          <p:cNvSpPr txBox="1"/>
          <p:nvPr/>
        </p:nvSpPr>
        <p:spPr>
          <a:xfrm>
            <a:off x="645906" y="4849532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3E738D"/>
                </a:solidFill>
                <a:latin typeface="Circe Bold" panose="020B0602020203020203" pitchFamily="34" charset="0"/>
              </a:rPr>
              <a:t>Cardiologie</a:t>
            </a:r>
            <a:endParaRPr lang="fr-FR" dirty="0">
              <a:solidFill>
                <a:srgbClr val="3E738D"/>
              </a:solidFill>
              <a:latin typeface="Circe Bold" panose="020B0602020203020203" pitchFamily="34" charset="0"/>
            </a:endParaRPr>
          </a:p>
        </p:txBody>
      </p:sp>
      <p:pic>
        <p:nvPicPr>
          <p:cNvPr id="102" name="Image 101" descr="Une image contenant Maillot de sport, blanc, T-shirt, manche&#10;&#10;Description générée automatiquement">
            <a:extLst>
              <a:ext uri="{FF2B5EF4-FFF2-40B4-BE49-F238E27FC236}">
                <a16:creationId xmlns:a16="http://schemas.microsoft.com/office/drawing/2014/main" id="{7AF38F27-CDBA-CC8C-A755-A915B11E2F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4" y="2597185"/>
            <a:ext cx="1132709" cy="1132709"/>
          </a:xfrm>
          <a:prstGeom prst="rect">
            <a:avLst/>
          </a:prstGeom>
        </p:spPr>
      </p:pic>
      <p:sp>
        <p:nvSpPr>
          <p:cNvPr id="15" name="object 107">
            <a:extLst>
              <a:ext uri="{FF2B5EF4-FFF2-40B4-BE49-F238E27FC236}">
                <a16:creationId xmlns:a16="http://schemas.microsoft.com/office/drawing/2014/main" id="{59B52757-A9CB-A829-D4E0-D84874BF1D8B}"/>
              </a:ext>
            </a:extLst>
          </p:cNvPr>
          <p:cNvSpPr txBox="1"/>
          <p:nvPr/>
        </p:nvSpPr>
        <p:spPr>
          <a:xfrm>
            <a:off x="4148595" y="1906607"/>
            <a:ext cx="4041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Données au cours de la journée</a:t>
            </a:r>
            <a:endParaRPr lang="fr-FR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2FFDAB09-B849-976D-749C-4839B6DD9C92}"/>
              </a:ext>
            </a:extLst>
          </p:cNvPr>
          <p:cNvSpPr txBox="1"/>
          <p:nvPr/>
        </p:nvSpPr>
        <p:spPr>
          <a:xfrm>
            <a:off x="248463" y="4448865"/>
            <a:ext cx="1902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Santé</a:t>
            </a:r>
          </a:p>
        </p:txBody>
      </p:sp>
      <p:sp>
        <p:nvSpPr>
          <p:cNvPr id="18" name="object 116">
            <a:extLst>
              <a:ext uri="{FF2B5EF4-FFF2-40B4-BE49-F238E27FC236}">
                <a16:creationId xmlns:a16="http://schemas.microsoft.com/office/drawing/2014/main" id="{2667D81F-D1B1-0FA2-3BFB-7E032432911F}"/>
              </a:ext>
            </a:extLst>
          </p:cNvPr>
          <p:cNvSpPr txBox="1"/>
          <p:nvPr/>
        </p:nvSpPr>
        <p:spPr>
          <a:xfrm>
            <a:off x="4263827" y="3829115"/>
            <a:ext cx="4079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00h00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19" name="object 117">
            <a:extLst>
              <a:ext uri="{FF2B5EF4-FFF2-40B4-BE49-F238E27FC236}">
                <a16:creationId xmlns:a16="http://schemas.microsoft.com/office/drawing/2014/main" id="{E5963FDF-A6B9-A6C5-CD35-16660B7F1CFB}"/>
              </a:ext>
            </a:extLst>
          </p:cNvPr>
          <p:cNvSpPr txBox="1"/>
          <p:nvPr/>
        </p:nvSpPr>
        <p:spPr>
          <a:xfrm>
            <a:off x="5350608" y="3829115"/>
            <a:ext cx="30521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4h00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0" name="object 118">
            <a:extLst>
              <a:ext uri="{FF2B5EF4-FFF2-40B4-BE49-F238E27FC236}">
                <a16:creationId xmlns:a16="http://schemas.microsoft.com/office/drawing/2014/main" id="{1533361E-CC83-9EF0-272F-A7F7D564FDDE}"/>
              </a:ext>
            </a:extLst>
          </p:cNvPr>
          <p:cNvSpPr txBox="1"/>
          <p:nvPr/>
        </p:nvSpPr>
        <p:spPr>
          <a:xfrm>
            <a:off x="6404485" y="3829115"/>
            <a:ext cx="3066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8h00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1" name="object 119">
            <a:extLst>
              <a:ext uri="{FF2B5EF4-FFF2-40B4-BE49-F238E27FC236}">
                <a16:creationId xmlns:a16="http://schemas.microsoft.com/office/drawing/2014/main" id="{4961761F-D430-4FD8-74F8-E8ECCBBFF9BC}"/>
              </a:ext>
            </a:extLst>
          </p:cNvPr>
          <p:cNvSpPr txBox="1"/>
          <p:nvPr/>
        </p:nvSpPr>
        <p:spPr>
          <a:xfrm>
            <a:off x="7417691" y="3829115"/>
            <a:ext cx="3834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12h00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2" name="object 120">
            <a:extLst>
              <a:ext uri="{FF2B5EF4-FFF2-40B4-BE49-F238E27FC236}">
                <a16:creationId xmlns:a16="http://schemas.microsoft.com/office/drawing/2014/main" id="{342BEDAB-6216-32F7-A74E-9282BC274318}"/>
              </a:ext>
            </a:extLst>
          </p:cNvPr>
          <p:cNvSpPr txBox="1"/>
          <p:nvPr/>
        </p:nvSpPr>
        <p:spPr>
          <a:xfrm>
            <a:off x="8481570" y="3829115"/>
            <a:ext cx="364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16h00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3" name="object 121">
            <a:extLst>
              <a:ext uri="{FF2B5EF4-FFF2-40B4-BE49-F238E27FC236}">
                <a16:creationId xmlns:a16="http://schemas.microsoft.com/office/drawing/2014/main" id="{ABA3D266-9A3E-5ABE-AC40-E51F04256995}"/>
              </a:ext>
            </a:extLst>
          </p:cNvPr>
          <p:cNvSpPr txBox="1"/>
          <p:nvPr/>
        </p:nvSpPr>
        <p:spPr>
          <a:xfrm>
            <a:off x="9496416" y="3829115"/>
            <a:ext cx="3834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18h00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4" name="object 122">
            <a:extLst>
              <a:ext uri="{FF2B5EF4-FFF2-40B4-BE49-F238E27FC236}">
                <a16:creationId xmlns:a16="http://schemas.microsoft.com/office/drawing/2014/main" id="{12C00DEF-7D6E-0306-D217-F87448F5A78F}"/>
              </a:ext>
            </a:extLst>
          </p:cNvPr>
          <p:cNvSpPr txBox="1"/>
          <p:nvPr/>
        </p:nvSpPr>
        <p:spPr>
          <a:xfrm>
            <a:off x="10568094" y="3829115"/>
            <a:ext cx="36444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dirty="0">
                <a:solidFill>
                  <a:srgbClr val="3E738D"/>
                </a:solidFill>
                <a:latin typeface="Circe Bold" panose="020B0602020203020203" pitchFamily="34" charset="0"/>
                <a:cs typeface="Arial"/>
              </a:rPr>
              <a:t>00h00</a:t>
            </a:r>
            <a:endParaRPr lang="fr-FR" sz="1000" dirty="0">
              <a:latin typeface="Circe Bold" panose="020B0602020203020203" pitchFamily="34" charset="0"/>
              <a:cs typeface="Arial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8F779001-77DA-591C-F81B-1A8135034645}"/>
              </a:ext>
            </a:extLst>
          </p:cNvPr>
          <p:cNvSpPr/>
          <p:nvPr/>
        </p:nvSpPr>
        <p:spPr>
          <a:xfrm>
            <a:off x="4460063" y="2405287"/>
            <a:ext cx="1586020" cy="1249466"/>
          </a:xfrm>
          <a:custGeom>
            <a:avLst/>
            <a:gdLst/>
            <a:ahLst/>
            <a:cxnLst/>
            <a:rect l="l" t="t" r="r" b="b"/>
            <a:pathLst>
              <a:path w="1591310" h="683260">
                <a:moveTo>
                  <a:pt x="1591259" y="0"/>
                </a:moveTo>
                <a:lnTo>
                  <a:pt x="0" y="0"/>
                </a:lnTo>
                <a:lnTo>
                  <a:pt x="0" y="682840"/>
                </a:lnTo>
                <a:lnTo>
                  <a:pt x="1591259" y="682840"/>
                </a:lnTo>
                <a:lnTo>
                  <a:pt x="1591259" y="0"/>
                </a:lnTo>
                <a:close/>
              </a:path>
            </a:pathLst>
          </a:custGeom>
          <a:solidFill>
            <a:srgbClr val="3E738D">
              <a:alpha val="8628"/>
            </a:srgbClr>
          </a:solidFill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F6CA3850-F5E5-912F-0174-6ECF5A19F7B2}"/>
              </a:ext>
            </a:extLst>
          </p:cNvPr>
          <p:cNvSpPr/>
          <p:nvPr/>
        </p:nvSpPr>
        <p:spPr>
          <a:xfrm>
            <a:off x="5503972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F1AD9142-5E3C-5338-3007-5CB025F2DA95}"/>
              </a:ext>
            </a:extLst>
          </p:cNvPr>
          <p:cNvSpPr/>
          <p:nvPr/>
        </p:nvSpPr>
        <p:spPr>
          <a:xfrm>
            <a:off x="522961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0D682806-1AEE-49AF-AAF7-F0FC49998B22}"/>
              </a:ext>
            </a:extLst>
          </p:cNvPr>
          <p:cNvSpPr/>
          <p:nvPr/>
        </p:nvSpPr>
        <p:spPr>
          <a:xfrm>
            <a:off x="6284360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5835962-6877-5AFF-5B4F-4662E6768D5A}"/>
              </a:ext>
            </a:extLst>
          </p:cNvPr>
          <p:cNvSpPr/>
          <p:nvPr/>
        </p:nvSpPr>
        <p:spPr>
          <a:xfrm>
            <a:off x="732690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41DE0E37-C368-F3BF-8A80-E9F2C9EA0BAF}"/>
              </a:ext>
            </a:extLst>
          </p:cNvPr>
          <p:cNvSpPr/>
          <p:nvPr/>
        </p:nvSpPr>
        <p:spPr>
          <a:xfrm>
            <a:off x="8375554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48ADC2B-9B25-3360-6422-B800F0EE174F}"/>
              </a:ext>
            </a:extLst>
          </p:cNvPr>
          <p:cNvSpPr/>
          <p:nvPr/>
        </p:nvSpPr>
        <p:spPr>
          <a:xfrm>
            <a:off x="942419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0618146A-8A4A-6013-67FA-B44DBEED6E36}"/>
              </a:ext>
            </a:extLst>
          </p:cNvPr>
          <p:cNvSpPr/>
          <p:nvPr/>
        </p:nvSpPr>
        <p:spPr>
          <a:xfrm>
            <a:off x="10472845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1961C37C-BE3E-C50E-8238-E06A45B2F1A8}"/>
              </a:ext>
            </a:extLst>
          </p:cNvPr>
          <p:cNvSpPr/>
          <p:nvPr/>
        </p:nvSpPr>
        <p:spPr>
          <a:xfrm>
            <a:off x="4985747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643FE6DF-D354-D961-7A41-E99F36AAF0AB}"/>
              </a:ext>
            </a:extLst>
          </p:cNvPr>
          <p:cNvSpPr/>
          <p:nvPr/>
        </p:nvSpPr>
        <p:spPr>
          <a:xfrm>
            <a:off x="604048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0F88C92B-9E73-7242-8F1C-C21FF53B0698}"/>
              </a:ext>
            </a:extLst>
          </p:cNvPr>
          <p:cNvSpPr/>
          <p:nvPr/>
        </p:nvSpPr>
        <p:spPr>
          <a:xfrm>
            <a:off x="7083037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0E4AFC1F-1165-D6FF-CDA1-0B9F0539F730}"/>
              </a:ext>
            </a:extLst>
          </p:cNvPr>
          <p:cNvSpPr/>
          <p:nvPr/>
        </p:nvSpPr>
        <p:spPr>
          <a:xfrm>
            <a:off x="8131682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EC331E0B-D433-2C77-7145-8BAE30FDC4AB}"/>
              </a:ext>
            </a:extLst>
          </p:cNvPr>
          <p:cNvSpPr/>
          <p:nvPr/>
        </p:nvSpPr>
        <p:spPr>
          <a:xfrm>
            <a:off x="9180327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4F7C9BBB-3963-E29E-1DE0-1F9B1818C814}"/>
              </a:ext>
            </a:extLst>
          </p:cNvPr>
          <p:cNvSpPr/>
          <p:nvPr/>
        </p:nvSpPr>
        <p:spPr>
          <a:xfrm>
            <a:off x="10228973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58CDA4A3-BAA9-4938-B58F-D6B1CCB1A408}"/>
              </a:ext>
            </a:extLst>
          </p:cNvPr>
          <p:cNvSpPr/>
          <p:nvPr/>
        </p:nvSpPr>
        <p:spPr>
          <a:xfrm>
            <a:off x="4735780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FEF30DB2-C3D5-E7A3-47DD-F20C75249FEA}"/>
              </a:ext>
            </a:extLst>
          </p:cNvPr>
          <p:cNvSpPr/>
          <p:nvPr/>
        </p:nvSpPr>
        <p:spPr>
          <a:xfrm>
            <a:off x="5790521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F7FE14CC-0DD6-CE20-B38A-B92DF9249EA5}"/>
              </a:ext>
            </a:extLst>
          </p:cNvPr>
          <p:cNvSpPr/>
          <p:nvPr/>
        </p:nvSpPr>
        <p:spPr>
          <a:xfrm>
            <a:off x="683306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6025DD5-2988-7F2D-03A7-037E234C053C}"/>
              </a:ext>
            </a:extLst>
          </p:cNvPr>
          <p:cNvSpPr/>
          <p:nvPr/>
        </p:nvSpPr>
        <p:spPr>
          <a:xfrm>
            <a:off x="7881715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F823DAC3-5000-A14B-2FFB-E1607010F136}"/>
              </a:ext>
            </a:extLst>
          </p:cNvPr>
          <p:cNvSpPr/>
          <p:nvPr/>
        </p:nvSpPr>
        <p:spPr>
          <a:xfrm>
            <a:off x="8930360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EF691F47-7BCC-5B27-CEFB-D0D82B82EDAB}"/>
              </a:ext>
            </a:extLst>
          </p:cNvPr>
          <p:cNvSpPr/>
          <p:nvPr/>
        </p:nvSpPr>
        <p:spPr>
          <a:xfrm>
            <a:off x="9979005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3175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5A17B73C-C102-B410-24CF-63EF5ADDEA28}"/>
              </a:ext>
            </a:extLst>
          </p:cNvPr>
          <p:cNvSpPr/>
          <p:nvPr/>
        </p:nvSpPr>
        <p:spPr>
          <a:xfrm>
            <a:off x="655261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6" name="object 29">
            <a:extLst>
              <a:ext uri="{FF2B5EF4-FFF2-40B4-BE49-F238E27FC236}">
                <a16:creationId xmlns:a16="http://schemas.microsoft.com/office/drawing/2014/main" id="{2680D4EF-6C46-EF84-8196-609CE5F0E3A9}"/>
              </a:ext>
            </a:extLst>
          </p:cNvPr>
          <p:cNvSpPr/>
          <p:nvPr/>
        </p:nvSpPr>
        <p:spPr>
          <a:xfrm>
            <a:off x="7601263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40AB74BE-D19A-3743-D6C8-E7A1B537F390}"/>
              </a:ext>
            </a:extLst>
          </p:cNvPr>
          <p:cNvSpPr/>
          <p:nvPr/>
        </p:nvSpPr>
        <p:spPr>
          <a:xfrm>
            <a:off x="864990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B0083884-5104-DD39-8752-B5B9A04B044D}"/>
              </a:ext>
            </a:extLst>
          </p:cNvPr>
          <p:cNvSpPr/>
          <p:nvPr/>
        </p:nvSpPr>
        <p:spPr>
          <a:xfrm>
            <a:off x="9698554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49" name="object 32">
            <a:extLst>
              <a:ext uri="{FF2B5EF4-FFF2-40B4-BE49-F238E27FC236}">
                <a16:creationId xmlns:a16="http://schemas.microsoft.com/office/drawing/2014/main" id="{04DF439F-4332-43E8-8437-73598FCE9F72}"/>
              </a:ext>
            </a:extLst>
          </p:cNvPr>
          <p:cNvSpPr/>
          <p:nvPr/>
        </p:nvSpPr>
        <p:spPr>
          <a:xfrm>
            <a:off x="10747199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50" name="object 33">
            <a:extLst>
              <a:ext uri="{FF2B5EF4-FFF2-40B4-BE49-F238E27FC236}">
                <a16:creationId xmlns:a16="http://schemas.microsoft.com/office/drawing/2014/main" id="{5A6F63BF-4291-2278-C026-8A979A6E8A8C}"/>
              </a:ext>
            </a:extLst>
          </p:cNvPr>
          <p:cNvSpPr/>
          <p:nvPr/>
        </p:nvSpPr>
        <p:spPr>
          <a:xfrm>
            <a:off x="4455328" y="2392587"/>
            <a:ext cx="0" cy="1296000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211"/>
                </a:moveTo>
                <a:lnTo>
                  <a:pt x="0" y="0"/>
                </a:lnTo>
              </a:path>
            </a:pathLst>
          </a:custGeom>
          <a:ln w="12192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sp>
        <p:nvSpPr>
          <p:cNvPr id="51" name="object 36">
            <a:extLst>
              <a:ext uri="{FF2B5EF4-FFF2-40B4-BE49-F238E27FC236}">
                <a16:creationId xmlns:a16="http://schemas.microsoft.com/office/drawing/2014/main" id="{0BDD64B1-35F1-79BC-BAE7-EE717F3CCA7E}"/>
              </a:ext>
            </a:extLst>
          </p:cNvPr>
          <p:cNvSpPr/>
          <p:nvPr/>
        </p:nvSpPr>
        <p:spPr>
          <a:xfrm>
            <a:off x="4437038" y="3665882"/>
            <a:ext cx="6310630" cy="0"/>
          </a:xfrm>
          <a:custGeom>
            <a:avLst/>
            <a:gdLst/>
            <a:ahLst/>
            <a:cxnLst/>
            <a:rect l="l" t="t" r="r" b="b"/>
            <a:pathLst>
              <a:path w="6310630">
                <a:moveTo>
                  <a:pt x="0" y="0"/>
                </a:moveTo>
                <a:lnTo>
                  <a:pt x="6310160" y="0"/>
                </a:lnTo>
              </a:path>
            </a:pathLst>
          </a:custGeom>
          <a:ln w="24384">
            <a:solidFill>
              <a:srgbClr val="3E738D"/>
            </a:solidFill>
          </a:ln>
        </p:spPr>
        <p:txBody>
          <a:bodyPr wrap="square" lIns="0" tIns="0" rIns="0" bIns="0" rtlCol="0"/>
          <a:lstStyle/>
          <a:p>
            <a:endParaRPr lang="fr-FR" dirty="0"/>
          </a:p>
        </p:txBody>
      </p:sp>
      <p:pic>
        <p:nvPicPr>
          <p:cNvPr id="52" name="object 37">
            <a:extLst>
              <a:ext uri="{FF2B5EF4-FFF2-40B4-BE49-F238E27FC236}">
                <a16:creationId xmlns:a16="http://schemas.microsoft.com/office/drawing/2014/main" id="{04995776-2DCE-6B94-AE6F-A33FD246F001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66923" y="3577479"/>
            <a:ext cx="176809" cy="176809"/>
          </a:xfrm>
          <a:prstGeom prst="rect">
            <a:avLst/>
          </a:prstGeom>
        </p:spPr>
      </p:pic>
      <p:pic>
        <p:nvPicPr>
          <p:cNvPr id="53" name="object 38">
            <a:extLst>
              <a:ext uri="{FF2B5EF4-FFF2-40B4-BE49-F238E27FC236}">
                <a16:creationId xmlns:a16="http://schemas.microsoft.com/office/drawing/2014/main" id="{BD3162C8-FD3B-37AD-46B5-04951F74872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58795" y="3577479"/>
            <a:ext cx="176809" cy="176809"/>
          </a:xfrm>
          <a:prstGeom prst="rect">
            <a:avLst/>
          </a:prstGeom>
        </p:spPr>
      </p:pic>
      <p:pic>
        <p:nvPicPr>
          <p:cNvPr id="54" name="object 39">
            <a:extLst>
              <a:ext uri="{FF2B5EF4-FFF2-40B4-BE49-F238E27FC236}">
                <a16:creationId xmlns:a16="http://schemas.microsoft.com/office/drawing/2014/main" id="{9CE63F9D-BF92-9B07-9B76-189D62140281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12858" y="3577479"/>
            <a:ext cx="176809" cy="176809"/>
          </a:xfrm>
          <a:prstGeom prst="rect">
            <a:avLst/>
          </a:prstGeom>
        </p:spPr>
      </p:pic>
      <p:pic>
        <p:nvPicPr>
          <p:cNvPr id="55" name="object 40">
            <a:extLst>
              <a:ext uri="{FF2B5EF4-FFF2-40B4-BE49-F238E27FC236}">
                <a16:creationId xmlns:a16="http://schemas.microsoft.com/office/drawing/2014/main" id="{266A1775-B6EE-FEE1-5BC6-923720AAD61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64213" y="3577479"/>
            <a:ext cx="176809" cy="176809"/>
          </a:xfrm>
          <a:prstGeom prst="rect">
            <a:avLst/>
          </a:prstGeom>
        </p:spPr>
      </p:pic>
      <p:pic>
        <p:nvPicPr>
          <p:cNvPr id="56" name="object 41">
            <a:extLst>
              <a:ext uri="{FF2B5EF4-FFF2-40B4-BE49-F238E27FC236}">
                <a16:creationId xmlns:a16="http://schemas.microsoft.com/office/drawing/2014/main" id="{622B19FB-5953-2967-7F64-D500703D0B83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15567" y="3577479"/>
            <a:ext cx="176809" cy="176809"/>
          </a:xfrm>
          <a:prstGeom prst="rect">
            <a:avLst/>
          </a:prstGeom>
        </p:spPr>
      </p:pic>
      <p:pic>
        <p:nvPicPr>
          <p:cNvPr id="57" name="object 42">
            <a:extLst>
              <a:ext uri="{FF2B5EF4-FFF2-40B4-BE49-F238E27FC236}">
                <a16:creationId xmlns:a16="http://schemas.microsoft.com/office/drawing/2014/main" id="{C6FF5D04-745A-373E-69DE-CCBF30534E9B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65597" y="3607962"/>
            <a:ext cx="121945" cy="121932"/>
          </a:xfrm>
          <a:prstGeom prst="rect">
            <a:avLst/>
          </a:prstGeom>
        </p:spPr>
      </p:pic>
      <p:pic>
        <p:nvPicPr>
          <p:cNvPr id="58" name="object 43">
            <a:extLst>
              <a:ext uri="{FF2B5EF4-FFF2-40B4-BE49-F238E27FC236}">
                <a16:creationId xmlns:a16="http://schemas.microsoft.com/office/drawing/2014/main" id="{9CDDB7E4-581D-A003-231F-5624147BE6C1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14242" y="3607962"/>
            <a:ext cx="121945" cy="121932"/>
          </a:xfrm>
          <a:prstGeom prst="rect">
            <a:avLst/>
          </a:prstGeom>
        </p:spPr>
      </p:pic>
      <p:pic>
        <p:nvPicPr>
          <p:cNvPr id="59" name="object 44">
            <a:extLst>
              <a:ext uri="{FF2B5EF4-FFF2-40B4-BE49-F238E27FC236}">
                <a16:creationId xmlns:a16="http://schemas.microsoft.com/office/drawing/2014/main" id="{8B82DFA6-59F2-4570-DACD-48A4727399BE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62888" y="3607962"/>
            <a:ext cx="121945" cy="121932"/>
          </a:xfrm>
          <a:prstGeom prst="rect">
            <a:avLst/>
          </a:prstGeom>
        </p:spPr>
      </p:pic>
      <p:pic>
        <p:nvPicPr>
          <p:cNvPr id="60" name="object 45">
            <a:extLst>
              <a:ext uri="{FF2B5EF4-FFF2-40B4-BE49-F238E27FC236}">
                <a16:creationId xmlns:a16="http://schemas.microsoft.com/office/drawing/2014/main" id="{18FC26EA-65B7-4802-7DB2-3837CE05F986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11532" y="3607962"/>
            <a:ext cx="121945" cy="121932"/>
          </a:xfrm>
          <a:prstGeom prst="rect">
            <a:avLst/>
          </a:prstGeom>
        </p:spPr>
      </p:pic>
      <p:pic>
        <p:nvPicPr>
          <p:cNvPr id="61" name="object 46">
            <a:extLst>
              <a:ext uri="{FF2B5EF4-FFF2-40B4-BE49-F238E27FC236}">
                <a16:creationId xmlns:a16="http://schemas.microsoft.com/office/drawing/2014/main" id="{03FD71D3-66ED-347D-2FC4-F05148335E71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08823" y="3607962"/>
            <a:ext cx="121945" cy="121932"/>
          </a:xfrm>
          <a:prstGeom prst="rect">
            <a:avLst/>
          </a:prstGeom>
        </p:spPr>
      </p:pic>
      <p:pic>
        <p:nvPicPr>
          <p:cNvPr id="62" name="object 47">
            <a:extLst>
              <a:ext uri="{FF2B5EF4-FFF2-40B4-BE49-F238E27FC236}">
                <a16:creationId xmlns:a16="http://schemas.microsoft.com/office/drawing/2014/main" id="{1DEEDE75-C37E-4416-175D-500943B84ED0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60177" y="3607962"/>
            <a:ext cx="121945" cy="121932"/>
          </a:xfrm>
          <a:prstGeom prst="rect">
            <a:avLst/>
          </a:prstGeom>
        </p:spPr>
      </p:pic>
      <p:pic>
        <p:nvPicPr>
          <p:cNvPr id="63" name="object 48">
            <a:extLst>
              <a:ext uri="{FF2B5EF4-FFF2-40B4-BE49-F238E27FC236}">
                <a16:creationId xmlns:a16="http://schemas.microsoft.com/office/drawing/2014/main" id="{B0E4E1B1-F541-AA3E-B87E-8F2CE8E653E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70371" y="3607962"/>
            <a:ext cx="121945" cy="121932"/>
          </a:xfrm>
          <a:prstGeom prst="rect">
            <a:avLst/>
          </a:prstGeom>
        </p:spPr>
      </p:pic>
      <p:pic>
        <p:nvPicPr>
          <p:cNvPr id="64" name="object 49">
            <a:extLst>
              <a:ext uri="{FF2B5EF4-FFF2-40B4-BE49-F238E27FC236}">
                <a16:creationId xmlns:a16="http://schemas.microsoft.com/office/drawing/2014/main" id="{18A0AF3E-95D3-932C-EC6E-EF2ED282F5F8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21727" y="3607962"/>
            <a:ext cx="121945" cy="121932"/>
          </a:xfrm>
          <a:prstGeom prst="rect">
            <a:avLst/>
          </a:prstGeom>
        </p:spPr>
      </p:pic>
      <p:pic>
        <p:nvPicPr>
          <p:cNvPr id="65" name="object 50">
            <a:extLst>
              <a:ext uri="{FF2B5EF4-FFF2-40B4-BE49-F238E27FC236}">
                <a16:creationId xmlns:a16="http://schemas.microsoft.com/office/drawing/2014/main" id="{2FFCD377-0606-6FD2-8C9E-B0FE4F96885E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19016" y="3607962"/>
            <a:ext cx="121945" cy="121932"/>
          </a:xfrm>
          <a:prstGeom prst="rect">
            <a:avLst/>
          </a:prstGeom>
        </p:spPr>
      </p:pic>
      <p:pic>
        <p:nvPicPr>
          <p:cNvPr id="66" name="object 51">
            <a:extLst>
              <a:ext uri="{FF2B5EF4-FFF2-40B4-BE49-F238E27FC236}">
                <a16:creationId xmlns:a16="http://schemas.microsoft.com/office/drawing/2014/main" id="{D1008EB5-D602-6801-2EEC-52A57760FDAF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67662" y="3607962"/>
            <a:ext cx="121945" cy="121932"/>
          </a:xfrm>
          <a:prstGeom prst="rect">
            <a:avLst/>
          </a:prstGeom>
        </p:spPr>
      </p:pic>
      <p:pic>
        <p:nvPicPr>
          <p:cNvPr id="67" name="object 52">
            <a:extLst>
              <a:ext uri="{FF2B5EF4-FFF2-40B4-BE49-F238E27FC236}">
                <a16:creationId xmlns:a16="http://schemas.microsoft.com/office/drawing/2014/main" id="{2B0FD09E-535B-D3C0-482E-45FF66055272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16307" y="3607962"/>
            <a:ext cx="121945" cy="121932"/>
          </a:xfrm>
          <a:prstGeom prst="rect">
            <a:avLst/>
          </a:prstGeom>
        </p:spPr>
      </p:pic>
      <p:pic>
        <p:nvPicPr>
          <p:cNvPr id="68" name="object 53">
            <a:extLst>
              <a:ext uri="{FF2B5EF4-FFF2-40B4-BE49-F238E27FC236}">
                <a16:creationId xmlns:a16="http://schemas.microsoft.com/office/drawing/2014/main" id="{5025463F-62C3-72C5-042E-23EA93CED6BB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64952" y="3607962"/>
            <a:ext cx="121945" cy="121932"/>
          </a:xfrm>
          <a:prstGeom prst="rect">
            <a:avLst/>
          </a:prstGeom>
        </p:spPr>
      </p:pic>
      <p:pic>
        <p:nvPicPr>
          <p:cNvPr id="69" name="object 54">
            <a:extLst>
              <a:ext uri="{FF2B5EF4-FFF2-40B4-BE49-F238E27FC236}">
                <a16:creationId xmlns:a16="http://schemas.microsoft.com/office/drawing/2014/main" id="{05148B03-01B9-54B7-1913-A7480053A711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71758" y="3607962"/>
            <a:ext cx="121945" cy="121932"/>
          </a:xfrm>
          <a:prstGeom prst="rect">
            <a:avLst/>
          </a:prstGeom>
        </p:spPr>
      </p:pic>
      <p:pic>
        <p:nvPicPr>
          <p:cNvPr id="70" name="object 55">
            <a:extLst>
              <a:ext uri="{FF2B5EF4-FFF2-40B4-BE49-F238E27FC236}">
                <a16:creationId xmlns:a16="http://schemas.microsoft.com/office/drawing/2014/main" id="{F5DFC431-562B-34EF-3BDF-37AFF98FB471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69048" y="3607962"/>
            <a:ext cx="121945" cy="121932"/>
          </a:xfrm>
          <a:prstGeom prst="rect">
            <a:avLst/>
          </a:prstGeom>
        </p:spPr>
      </p:pic>
      <p:pic>
        <p:nvPicPr>
          <p:cNvPr id="71" name="object 56">
            <a:extLst>
              <a:ext uri="{FF2B5EF4-FFF2-40B4-BE49-F238E27FC236}">
                <a16:creationId xmlns:a16="http://schemas.microsoft.com/office/drawing/2014/main" id="{15F6C6A3-56CF-944F-B1BF-F49C8A704F9C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20403" y="3607962"/>
            <a:ext cx="121945" cy="121932"/>
          </a:xfrm>
          <a:prstGeom prst="rect">
            <a:avLst/>
          </a:prstGeom>
        </p:spPr>
      </p:pic>
      <p:pic>
        <p:nvPicPr>
          <p:cNvPr id="72" name="object 57">
            <a:extLst>
              <a:ext uri="{FF2B5EF4-FFF2-40B4-BE49-F238E27FC236}">
                <a16:creationId xmlns:a16="http://schemas.microsoft.com/office/drawing/2014/main" id="{D4914960-15BA-A11F-A15F-684B1CA0EF31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66339" y="3607962"/>
            <a:ext cx="121945" cy="121932"/>
          </a:xfrm>
          <a:prstGeom prst="rect">
            <a:avLst/>
          </a:prstGeom>
        </p:spPr>
      </p:pic>
      <p:pic>
        <p:nvPicPr>
          <p:cNvPr id="73" name="object 58">
            <a:extLst>
              <a:ext uri="{FF2B5EF4-FFF2-40B4-BE49-F238E27FC236}">
                <a16:creationId xmlns:a16="http://schemas.microsoft.com/office/drawing/2014/main" id="{7D64CA3B-8F6A-F243-9C23-39662947D180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17694" y="3607962"/>
            <a:ext cx="121945" cy="121932"/>
          </a:xfrm>
          <a:prstGeom prst="rect">
            <a:avLst/>
          </a:prstGeom>
        </p:spPr>
      </p:pic>
      <p:pic>
        <p:nvPicPr>
          <p:cNvPr id="74" name="object 59">
            <a:extLst>
              <a:ext uri="{FF2B5EF4-FFF2-40B4-BE49-F238E27FC236}">
                <a16:creationId xmlns:a16="http://schemas.microsoft.com/office/drawing/2014/main" id="{4CFDF0FB-2A81-AD7A-31E0-195B07AED63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914985" y="3607962"/>
            <a:ext cx="121945" cy="121932"/>
          </a:xfrm>
          <a:prstGeom prst="rect">
            <a:avLst/>
          </a:prstGeom>
        </p:spPr>
      </p:pic>
      <p:pic>
        <p:nvPicPr>
          <p:cNvPr id="75" name="object 60">
            <a:extLst>
              <a:ext uri="{FF2B5EF4-FFF2-40B4-BE49-F238E27FC236}">
                <a16:creationId xmlns:a16="http://schemas.microsoft.com/office/drawing/2014/main" id="{FF1FB4B7-70EC-EAD1-98D2-5C264AC25897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61504" y="3577479"/>
            <a:ext cx="176809" cy="176809"/>
          </a:xfrm>
          <a:prstGeom prst="rect">
            <a:avLst/>
          </a:prstGeom>
        </p:spPr>
      </p:pic>
      <p:pic>
        <p:nvPicPr>
          <p:cNvPr id="76" name="object 61">
            <a:extLst>
              <a:ext uri="{FF2B5EF4-FFF2-40B4-BE49-F238E27FC236}">
                <a16:creationId xmlns:a16="http://schemas.microsoft.com/office/drawing/2014/main" id="{A67C7F8E-702A-50A1-5B89-65D93DD5121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610149" y="3577479"/>
            <a:ext cx="176809" cy="176809"/>
          </a:xfrm>
          <a:prstGeom prst="rect">
            <a:avLst/>
          </a:prstGeom>
        </p:spPr>
      </p:pic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B2AD5383-B89C-E8B0-4EAB-9F18AA3548C0}"/>
              </a:ext>
            </a:extLst>
          </p:cNvPr>
          <p:cNvSpPr/>
          <p:nvPr/>
        </p:nvSpPr>
        <p:spPr>
          <a:xfrm>
            <a:off x="4460598" y="2956917"/>
            <a:ext cx="1613352" cy="252000"/>
          </a:xfrm>
          <a:prstGeom prst="roundRect">
            <a:avLst>
              <a:gd name="adj" fmla="val 50000"/>
            </a:avLst>
          </a:prstGeom>
          <a:solidFill>
            <a:srgbClr val="F792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4B32F05B-1D52-97DD-ABEC-5106D178B73B}"/>
              </a:ext>
            </a:extLst>
          </p:cNvPr>
          <p:cNvSpPr/>
          <p:nvPr/>
        </p:nvSpPr>
        <p:spPr>
          <a:xfrm>
            <a:off x="7612617" y="2956918"/>
            <a:ext cx="2088000" cy="252000"/>
          </a:xfrm>
          <a:prstGeom prst="roundRect">
            <a:avLst>
              <a:gd name="adj" fmla="val 50000"/>
            </a:avLst>
          </a:prstGeom>
          <a:solidFill>
            <a:srgbClr val="F792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A532C627-15DB-BEF6-7E7F-E803828E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79923"/>
              </p:ext>
            </p:extLst>
          </p:nvPr>
        </p:nvGraphicFramePr>
        <p:xfrm>
          <a:off x="434960" y="5318927"/>
          <a:ext cx="21539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03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718317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Tachycardies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Bradycardies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797229"/>
                  </a:ext>
                </a:extLst>
              </a:tr>
              <a:tr h="200453">
                <a:tc>
                  <a:txBody>
                    <a:bodyPr/>
                    <a:lstStyle/>
                    <a:p>
                      <a:pPr algn="l"/>
                      <a:r>
                        <a:rPr lang="fr-FR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Anomalie QT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72821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77D8D5A-A12A-F078-6FAC-8380CEB1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05885"/>
              </p:ext>
            </p:extLst>
          </p:nvPr>
        </p:nvGraphicFramePr>
        <p:xfrm>
          <a:off x="4741592" y="5299234"/>
          <a:ext cx="21539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477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1189443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Tachypnées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4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Bradypnées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797229"/>
                  </a:ext>
                </a:extLst>
              </a:tr>
            </a:tbl>
          </a:graphicData>
        </a:graphic>
      </p:graphicFrame>
      <p:graphicFrame>
        <p:nvGraphicFramePr>
          <p:cNvPr id="9" name="Tableau 2">
            <a:extLst>
              <a:ext uri="{FF2B5EF4-FFF2-40B4-BE49-F238E27FC236}">
                <a16:creationId xmlns:a16="http://schemas.microsoft.com/office/drawing/2014/main" id="{3BA65B2E-1031-77A5-4034-5584B2CA2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94136"/>
              </p:ext>
            </p:extLst>
          </p:nvPr>
        </p:nvGraphicFramePr>
        <p:xfrm>
          <a:off x="2696405" y="5322065"/>
          <a:ext cx="171190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31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166490">
                <a:tc>
                  <a:txBody>
                    <a:bodyPr/>
                    <a:lstStyle/>
                    <a:p>
                      <a:pPr algn="l"/>
                      <a:r>
                        <a:rPr lang="en-US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FC haute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119 bpm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37352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FC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51 bpm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077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VFC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40 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56026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B4294BBA-0C4F-6919-577B-19DAEB32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3426"/>
              </p:ext>
            </p:extLst>
          </p:nvPr>
        </p:nvGraphicFramePr>
        <p:xfrm>
          <a:off x="6714735" y="5285045"/>
          <a:ext cx="16137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14">
                  <a:extLst>
                    <a:ext uri="{9D8B030D-6E8A-4147-A177-3AD203B41FA5}">
                      <a16:colId xmlns:a16="http://schemas.microsoft.com/office/drawing/2014/main" val="1395859169"/>
                    </a:ext>
                  </a:extLst>
                </a:gridCol>
                <a:gridCol w="743712">
                  <a:extLst>
                    <a:ext uri="{9D8B030D-6E8A-4147-A177-3AD203B41FA5}">
                      <a16:colId xmlns:a16="http://schemas.microsoft.com/office/drawing/2014/main" val="3331292904"/>
                    </a:ext>
                  </a:extLst>
                </a:gridCol>
              </a:tblGrid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b="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FR haute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10 brpm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37352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FR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10 brpm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077"/>
                  </a:ext>
                </a:extLst>
              </a:tr>
              <a:tr h="141988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rgbClr val="525252"/>
                          </a:solidFill>
                          <a:latin typeface="Circe" panose="020B0502020203020203" pitchFamily="34" charset="0"/>
                        </a:rPr>
                        <a:t>VFR repos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E738D"/>
                          </a:solidFill>
                          <a:effectLst/>
                          <a:uLnTx/>
                          <a:uFillTx/>
                          <a:latin typeface="Circe Bold" panose="020B0602020203020203" pitchFamily="34" charset="0"/>
                          <a:ea typeface="+mn-ea"/>
                          <a:cs typeface="Arial"/>
                        </a:rPr>
                        <a:t>4 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56026"/>
                  </a:ext>
                </a:extLst>
              </a:tr>
            </a:tbl>
          </a:graphicData>
        </a:graphic>
      </p:graphicFrame>
      <p:sp>
        <p:nvSpPr>
          <p:cNvPr id="96" name="ZoneTexte 95">
            <a:extLst>
              <a:ext uri="{FF2B5EF4-FFF2-40B4-BE49-F238E27FC236}">
                <a16:creationId xmlns:a16="http://schemas.microsoft.com/office/drawing/2014/main" id="{5A82A3AC-DB80-62A4-A212-CD326FFE4A79}"/>
              </a:ext>
            </a:extLst>
          </p:cNvPr>
          <p:cNvSpPr txBox="1"/>
          <p:nvPr/>
        </p:nvSpPr>
        <p:spPr>
          <a:xfrm>
            <a:off x="1831152" y="2371980"/>
            <a:ext cx="1965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3E738D"/>
                </a:solidFill>
                <a:effectLst/>
                <a:uLnTx/>
                <a:uFillTx/>
                <a:latin typeface="Circe" panose="020B0502020203020203" pitchFamily="34" charset="0"/>
                <a:ea typeface="+mn-ea"/>
                <a:cs typeface="Arial"/>
              </a:rPr>
              <a:t>Total données : 13 heures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irce Bold" panose="020B0602020203020203" pitchFamily="34" charset="0"/>
              <a:ea typeface="+mn-ea"/>
              <a:cs typeface="Arial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53D817F-6C9B-75AB-5085-12D829098AE8}"/>
              </a:ext>
            </a:extLst>
          </p:cNvPr>
          <p:cNvGrpSpPr/>
          <p:nvPr/>
        </p:nvGrpSpPr>
        <p:grpSpPr>
          <a:xfrm>
            <a:off x="1575582" y="5329817"/>
            <a:ext cx="181905" cy="276999"/>
            <a:chOff x="1554480" y="5328044"/>
            <a:chExt cx="181905" cy="276999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F6670371-E8C2-61ED-EEB0-1179CC0F6D8F}"/>
                </a:ext>
              </a:extLst>
            </p:cNvPr>
            <p:cNvSpPr/>
            <p:nvPr/>
          </p:nvSpPr>
          <p:spPr>
            <a:xfrm>
              <a:off x="1556385" y="5360327"/>
              <a:ext cx="180000" cy="180000"/>
            </a:xfrm>
            <a:prstGeom prst="ellipse">
              <a:avLst/>
            </a:prstGeom>
            <a:solidFill>
              <a:srgbClr val="E521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8DB94160-7972-A5D4-BB0D-0A8B69BAC32B}"/>
                </a:ext>
              </a:extLst>
            </p:cNvPr>
            <p:cNvSpPr txBox="1"/>
            <p:nvPr/>
          </p:nvSpPr>
          <p:spPr>
            <a:xfrm>
              <a:off x="1554480" y="5328044"/>
              <a:ext cx="14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Circe Bold" panose="020B0602020203020203" pitchFamily="34" charset="0"/>
                </a:rPr>
                <a:t>!</a:t>
              </a: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61174F4-260B-AB33-F37C-4BFF9E41B30D}"/>
              </a:ext>
            </a:extLst>
          </p:cNvPr>
          <p:cNvGrpSpPr/>
          <p:nvPr/>
        </p:nvGrpSpPr>
        <p:grpSpPr>
          <a:xfrm>
            <a:off x="5749379" y="5281001"/>
            <a:ext cx="181905" cy="276999"/>
            <a:chOff x="1554480" y="5328044"/>
            <a:chExt cx="181905" cy="276999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0B43E66-C0F1-81D9-3B53-1174A32C6447}"/>
                </a:ext>
              </a:extLst>
            </p:cNvPr>
            <p:cNvSpPr/>
            <p:nvPr/>
          </p:nvSpPr>
          <p:spPr>
            <a:xfrm>
              <a:off x="1556385" y="5360327"/>
              <a:ext cx="180000" cy="180000"/>
            </a:xfrm>
            <a:prstGeom prst="ellipse">
              <a:avLst/>
            </a:prstGeom>
            <a:solidFill>
              <a:srgbClr val="E521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D1428933-D450-815F-6774-075BD934E38B}"/>
                </a:ext>
              </a:extLst>
            </p:cNvPr>
            <p:cNvSpPr txBox="1"/>
            <p:nvPr/>
          </p:nvSpPr>
          <p:spPr>
            <a:xfrm>
              <a:off x="1554480" y="5328044"/>
              <a:ext cx="141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Circe Bold" panose="020B0602020203020203" pitchFamily="34" charset="0"/>
                </a:rPr>
                <a:t>!</a:t>
              </a:r>
            </a:p>
          </p:txBody>
        </p:sp>
      </p:grp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5C990B7-3268-91FC-371D-533DC047D286}"/>
              </a:ext>
            </a:extLst>
          </p:cNvPr>
          <p:cNvSpPr txBox="1"/>
          <p:nvPr/>
        </p:nvSpPr>
        <p:spPr>
          <a:xfrm>
            <a:off x="1470584" y="5602740"/>
            <a:ext cx="114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solidFill>
                  <a:schemeClr val="bg1">
                    <a:lumMod val="50000"/>
                  </a:schemeClr>
                </a:solidFill>
                <a:latin typeface="Circe" panose="020B0502020203020203" pitchFamily="34" charset="0"/>
              </a:rPr>
              <a:t>Non détectées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6D9432D-52C5-7530-EA5A-BCD30B7FC66C}"/>
              </a:ext>
            </a:extLst>
          </p:cNvPr>
          <p:cNvSpPr txBox="1"/>
          <p:nvPr/>
        </p:nvSpPr>
        <p:spPr>
          <a:xfrm>
            <a:off x="1464355" y="5870893"/>
            <a:ext cx="114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solidFill>
                  <a:schemeClr val="bg1">
                    <a:lumMod val="50000"/>
                  </a:schemeClr>
                </a:solidFill>
                <a:latin typeface="Circe" panose="020B0502020203020203" pitchFamily="34" charset="0"/>
              </a:rPr>
              <a:t>Non détectée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19EB63C-70EC-7606-DC32-3011DC362DD3}"/>
              </a:ext>
            </a:extLst>
          </p:cNvPr>
          <p:cNvSpPr txBox="1"/>
          <p:nvPr/>
        </p:nvSpPr>
        <p:spPr>
          <a:xfrm>
            <a:off x="5637318" y="5595718"/>
            <a:ext cx="114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>
                <a:solidFill>
                  <a:schemeClr val="bg1">
                    <a:lumMod val="50000"/>
                  </a:schemeClr>
                </a:solidFill>
                <a:latin typeface="Circe" panose="020B0502020203020203" pitchFamily="34" charset="0"/>
              </a:rPr>
              <a:t>Non détectées</a:t>
            </a:r>
          </a:p>
        </p:txBody>
      </p:sp>
    </p:spTree>
    <p:extLst>
      <p:ext uri="{BB962C8B-B14F-4D97-AF65-F5344CB8AC3E}">
        <p14:creationId xmlns:p14="http://schemas.microsoft.com/office/powerpoint/2010/main" val="2186000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Grand écran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Calibri</vt:lpstr>
      <vt:lpstr>Calibri Light</vt:lpstr>
      <vt:lpstr>Circe</vt:lpstr>
      <vt:lpstr>Circe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 Bertin</dc:creator>
  <cp:lastModifiedBy>Emma Bertin</cp:lastModifiedBy>
  <cp:revision>6</cp:revision>
  <dcterms:created xsi:type="dcterms:W3CDTF">2023-09-07T15:58:21Z</dcterms:created>
  <dcterms:modified xsi:type="dcterms:W3CDTF">2023-09-11T09:07:55Z</dcterms:modified>
</cp:coreProperties>
</file>