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6" r:id="rId2"/>
  </p:sldIdLst>
  <p:sldSz cx="7562850" cy="1068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221"/>
    <a:srgbClr val="47A834"/>
    <a:srgbClr val="E52120"/>
    <a:srgbClr val="707070"/>
    <a:srgbClr val="EEF3F5"/>
    <a:srgbClr val="3E738D"/>
    <a:srgbClr val="E6E6E6"/>
    <a:srgbClr val="13A943"/>
    <a:srgbClr val="4393B4"/>
    <a:srgbClr val="6C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2DD3C-CB77-40B3-8000-721FEC37AC96}" v="1" dt="2023-09-20T11:11:57.179"/>
    <p1510:client id="{A65EDCA4-5E54-425A-981B-280DBFE992CA}" v="3" dt="2023-09-20T11:01:55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0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hème Lamouri" userId="a1312c47-b431-435f-bcf8-c111c99c1fe4" providerId="ADAL" clId="{A65EDCA4-5E54-425A-981B-280DBFE992CA}"/>
    <pc:docChg chg="custSel modSld">
      <pc:chgData name="Ilhème Lamouri" userId="a1312c47-b431-435f-bcf8-c111c99c1fe4" providerId="ADAL" clId="{A65EDCA4-5E54-425A-981B-280DBFE992CA}" dt="2023-09-20T11:01:55.487" v="17" actId="478"/>
      <pc:docMkLst>
        <pc:docMk/>
      </pc:docMkLst>
      <pc:sldChg chg="addSp delSp modSp mod">
        <pc:chgData name="Ilhème Lamouri" userId="a1312c47-b431-435f-bcf8-c111c99c1fe4" providerId="ADAL" clId="{A65EDCA4-5E54-425A-981B-280DBFE992CA}" dt="2023-09-20T11:01:55.487" v="17" actId="478"/>
        <pc:sldMkLst>
          <pc:docMk/>
          <pc:sldMk cId="402915167" sldId="266"/>
        </pc:sldMkLst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5" creationId="{6DE01F47-3FFC-8BF2-42DA-12077561F570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6" creationId="{85745F3B-D037-89AB-3E96-072B60C60872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7" creationId="{F5359D9C-2C9C-BE5D-4BF5-7AD24FB6081D}"/>
          </ac:spMkLst>
        </pc:spChg>
        <pc:spChg chg="del">
          <ac:chgData name="Ilhème Lamouri" userId="a1312c47-b431-435f-bcf8-c111c99c1fe4" providerId="ADAL" clId="{A65EDCA4-5E54-425A-981B-280DBFE992CA}" dt="2023-09-20T11:00:30.950" v="1" actId="478"/>
          <ac:spMkLst>
            <pc:docMk/>
            <pc:sldMk cId="402915167" sldId="266"/>
            <ac:spMk id="12" creationId="{EAE00971-08F3-BC04-C49A-EC41756E568E}"/>
          </ac:spMkLst>
        </pc:spChg>
        <pc:spChg chg="del">
          <ac:chgData name="Ilhème Lamouri" userId="a1312c47-b431-435f-bcf8-c111c99c1fe4" providerId="ADAL" clId="{A65EDCA4-5E54-425A-981B-280DBFE992CA}" dt="2023-09-20T11:00:27.944" v="0" actId="478"/>
          <ac:spMkLst>
            <pc:docMk/>
            <pc:sldMk cId="402915167" sldId="266"/>
            <ac:spMk id="23" creationId="{F3C14132-79D3-CE67-A696-7D0343C6EF46}"/>
          </ac:spMkLst>
        </pc:spChg>
        <pc:spChg chg="del">
          <ac:chgData name="Ilhème Lamouri" userId="a1312c47-b431-435f-bcf8-c111c99c1fe4" providerId="ADAL" clId="{A65EDCA4-5E54-425A-981B-280DBFE992CA}" dt="2023-09-20T11:00:27.944" v="0" actId="478"/>
          <ac:spMkLst>
            <pc:docMk/>
            <pc:sldMk cId="402915167" sldId="266"/>
            <ac:spMk id="26" creationId="{27BE7C6E-FF81-3330-0687-84168EF9A818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44" creationId="{A2FA4C5B-92F5-284B-CF5E-A6D50016C092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48" creationId="{088D8136-8F26-8371-22CC-AA1AB164C1D0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49" creationId="{8FDE6075-F263-66B8-F69E-6953F78F2467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53" creationId="{26E8547A-7C9E-3011-184D-E92A8D0BE71C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66" creationId="{3A0F69FC-FC9E-385E-3811-2FF0FDF11A21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71" creationId="{11BFA73D-4C79-5AC9-3049-01D03B1BA8C1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73" creationId="{C08C694B-D851-04ED-B342-A63AA834D341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74" creationId="{733899E5-C972-0EBD-25A2-2E0D991A9010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75" creationId="{EA241B18-E3F7-B981-BB60-D387087D644F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76" creationId="{21C3A98F-201B-2A48-6B30-263F9796C690}"/>
          </ac:spMkLst>
        </pc:spChg>
        <pc:spChg chg="del">
          <ac:chgData name="Ilhème Lamouri" userId="a1312c47-b431-435f-bcf8-c111c99c1fe4" providerId="ADAL" clId="{A65EDCA4-5E54-425A-981B-280DBFE992CA}" dt="2023-09-20T11:01:45.858" v="15" actId="478"/>
          <ac:spMkLst>
            <pc:docMk/>
            <pc:sldMk cId="402915167" sldId="266"/>
            <ac:spMk id="78" creationId="{C7436303-CF9D-94E6-B605-1A39766F3969}"/>
          </ac:spMkLst>
        </pc:spChg>
        <pc:spChg chg="del">
          <ac:chgData name="Ilhème Lamouri" userId="a1312c47-b431-435f-bcf8-c111c99c1fe4" providerId="ADAL" clId="{A65EDCA4-5E54-425A-981B-280DBFE992CA}" dt="2023-09-20T11:01:41.399" v="13" actId="478"/>
          <ac:spMkLst>
            <pc:docMk/>
            <pc:sldMk cId="402915167" sldId="266"/>
            <ac:spMk id="79" creationId="{86D5B679-7F27-DAD3-70ED-6FB756B933C5}"/>
          </ac:spMkLst>
        </pc:spChg>
        <pc:spChg chg="del">
          <ac:chgData name="Ilhème Lamouri" userId="a1312c47-b431-435f-bcf8-c111c99c1fe4" providerId="ADAL" clId="{A65EDCA4-5E54-425A-981B-280DBFE992CA}" dt="2023-09-20T11:01:42.956" v="14" actId="478"/>
          <ac:spMkLst>
            <pc:docMk/>
            <pc:sldMk cId="402915167" sldId="266"/>
            <ac:spMk id="81" creationId="{E4812C51-8F2B-F414-DBF8-642EF73E0452}"/>
          </ac:spMkLst>
        </pc:spChg>
        <pc:spChg chg="del">
          <ac:chgData name="Ilhème Lamouri" userId="a1312c47-b431-435f-bcf8-c111c99c1fe4" providerId="ADAL" clId="{A65EDCA4-5E54-425A-981B-280DBFE992CA}" dt="2023-09-20T11:01:47.221" v="16" actId="478"/>
          <ac:spMkLst>
            <pc:docMk/>
            <pc:sldMk cId="402915167" sldId="266"/>
            <ac:spMk id="82" creationId="{DDEF8782-ED23-F525-D2FC-97B5EDEE1FA7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91" creationId="{7EBA004C-B07B-981B-4FF6-422A59AD796F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93" creationId="{D436588E-DD30-BE31-E82D-737B915D34F0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94" creationId="{F31F70C9-B763-BEE9-E59E-55189945A9DB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95" creationId="{48D4E119-FE3C-B12E-A6F3-D63E2C671809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96" creationId="{5EBEC22B-3711-2717-1246-830C5D5673B6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1" creationId="{A7C9921C-DCAD-603E-BA29-EDD7CD27179A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2" creationId="{5B2663AE-0956-56AC-EA03-2AD37CCBB69C}"/>
          </ac:spMkLst>
        </pc:spChg>
        <pc:spChg chg="mod">
          <ac:chgData name="Ilhème Lamouri" userId="a1312c47-b431-435f-bcf8-c111c99c1fe4" providerId="ADAL" clId="{A65EDCA4-5E54-425A-981B-280DBFE992CA}" dt="2023-09-20T11:00:58.515" v="8" actId="20577"/>
          <ac:spMkLst>
            <pc:docMk/>
            <pc:sldMk cId="402915167" sldId="266"/>
            <ac:spMk id="120" creationId="{2E925809-6E22-463D-696D-3248C2484206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21" creationId="{68FA2A5F-A5B2-192A-4B72-28AC909C5625}"/>
          </ac:spMkLst>
        </pc:spChg>
        <pc:spChg chg="mod">
          <ac:chgData name="Ilhème Lamouri" userId="a1312c47-b431-435f-bcf8-c111c99c1fe4" providerId="ADAL" clId="{A65EDCA4-5E54-425A-981B-280DBFE992CA}" dt="2023-09-20T11:01:37.906" v="12"/>
          <ac:spMkLst>
            <pc:docMk/>
            <pc:sldMk cId="402915167" sldId="266"/>
            <ac:spMk id="122" creationId="{ADF63FBB-8390-D2A6-2C3B-FB8BB9F20F7B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26" creationId="{758A86CE-7B73-5032-6073-6FF67A19EC9A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27" creationId="{0FE52A2C-5BDC-7275-DA26-87030658FB00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73" creationId="{976E80A5-5A15-A93C-B4D0-37C55622D705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75" creationId="{A9D8654F-0C3B-33D4-E784-2A7C2B6CF2F8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76" creationId="{5D08DA59-24A0-4B3A-3FC7-1E4624E4278E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77" creationId="{731140FD-4273-8DFC-7FBC-1C7C92B43338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78" creationId="{362CC732-6A05-B857-BEC8-D0E5B57E0E01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81" creationId="{9D9CBA85-6054-881F-701E-80DD008D188F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255" creationId="{AAC6018C-BB41-786F-72AA-9FD89AF97C41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024" creationId="{8F690467-C265-56A7-D9C6-F92F3E34C9CC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027" creationId="{38CB5285-3032-8A76-6C46-8AD5CEAC65CA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028" creationId="{64FD834B-E309-805F-9953-D545D96EC925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029" creationId="{73217AC1-9AAA-0B87-0657-88AAA83BDD83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088" creationId="{7DF4BF68-F16D-DFED-3935-4F2A80C41481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090" creationId="{7C1BFD1E-5DEB-32EE-5197-E024F7471322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091" creationId="{7F18E6F4-0153-C141-18EF-61D64AA1E30D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00" creationId="{6A0480D6-6BAE-26D6-A451-FFB01608226B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03" creationId="{D888FCA5-EA50-AF97-15FF-02A3D8B2FE88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04" creationId="{9BC496AA-D691-EA54-F8D1-07F72C6CCF7C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07" creationId="{63F3151E-841A-6663-8853-4230A60021D1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11" creationId="{6580C909-D97A-65D1-788D-F2BF384C6045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12" creationId="{5A1839C6-60EF-82D9-53A5-A60CEF7BD64D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13" creationId="{E1E76B54-D758-C381-42C6-7E846BC70C13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14" creationId="{11BDB5D8-DA37-5B7C-C1DA-352651CF7667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16" creationId="{0491FD22-2333-A297-7597-7393DF975477}"/>
          </ac:spMkLst>
        </pc:spChg>
        <pc:spChg chg="del">
          <ac:chgData name="Ilhème Lamouri" userId="a1312c47-b431-435f-bcf8-c111c99c1fe4" providerId="ADAL" clId="{A65EDCA4-5E54-425A-981B-280DBFE992CA}" dt="2023-09-20T11:00:39.038" v="3" actId="478"/>
          <ac:spMkLst>
            <pc:docMk/>
            <pc:sldMk cId="402915167" sldId="266"/>
            <ac:spMk id="1166" creationId="{C0BA82F9-3C00-C884-A4AC-12BBBFDF2A84}"/>
          </ac:spMkLst>
        </pc:spChg>
        <pc:picChg chg="add mod">
          <ac:chgData name="Ilhème Lamouri" userId="a1312c47-b431-435f-bcf8-c111c99c1fe4" providerId="ADAL" clId="{A65EDCA4-5E54-425A-981B-280DBFE992CA}" dt="2023-09-20T11:01:21.086" v="11" actId="1076"/>
          <ac:picMkLst>
            <pc:docMk/>
            <pc:sldMk cId="402915167" sldId="266"/>
            <ac:picMk id="2" creationId="{5026ABB8-B92E-4A80-042B-0CAE40837473}"/>
          </ac:picMkLst>
        </pc:picChg>
        <pc:picChg chg="del">
          <ac:chgData name="Ilhème Lamouri" userId="a1312c47-b431-435f-bcf8-c111c99c1fe4" providerId="ADAL" clId="{A65EDCA4-5E54-425A-981B-280DBFE992CA}" dt="2023-09-20T11:01:55.487" v="17" actId="478"/>
          <ac:picMkLst>
            <pc:docMk/>
            <pc:sldMk cId="402915167" sldId="266"/>
            <ac:picMk id="1026" creationId="{A9DB0625-23B9-5D56-D430-29B016C75A33}"/>
          </ac:picMkLst>
        </pc:picChg>
        <pc:picChg chg="del">
          <ac:chgData name="Ilhème Lamouri" userId="a1312c47-b431-435f-bcf8-c111c99c1fe4" providerId="ADAL" clId="{A65EDCA4-5E54-425A-981B-280DBFE992CA}" dt="2023-09-20T11:01:55.487" v="17" actId="478"/>
          <ac:picMkLst>
            <pc:docMk/>
            <pc:sldMk cId="402915167" sldId="266"/>
            <ac:picMk id="1110" creationId="{15C687B3-28A8-7DD5-5258-8173A926E66F}"/>
          </ac:picMkLst>
        </pc:picChg>
        <pc:picChg chg="del">
          <ac:chgData name="Ilhème Lamouri" userId="a1312c47-b431-435f-bcf8-c111c99c1fe4" providerId="ADAL" clId="{A65EDCA4-5E54-425A-981B-280DBFE992CA}" dt="2023-09-20T11:01:55.487" v="17" actId="478"/>
          <ac:picMkLst>
            <pc:docMk/>
            <pc:sldMk cId="402915167" sldId="266"/>
            <ac:picMk id="1129" creationId="{9B9F52AD-A68C-A00C-296B-C6590B474A84}"/>
          </ac:picMkLst>
        </pc:picChg>
        <pc:picChg chg="del">
          <ac:chgData name="Ilhème Lamouri" userId="a1312c47-b431-435f-bcf8-c111c99c1fe4" providerId="ADAL" clId="{A65EDCA4-5E54-425A-981B-280DBFE992CA}" dt="2023-09-20T11:01:55.487" v="17" actId="478"/>
          <ac:picMkLst>
            <pc:docMk/>
            <pc:sldMk cId="402915167" sldId="266"/>
            <ac:picMk id="1136" creationId="{E27E1242-12E0-C943-DF61-2AE92F40E6ED}"/>
          </ac:picMkLst>
        </pc:picChg>
        <pc:picChg chg="del">
          <ac:chgData name="Ilhème Lamouri" userId="a1312c47-b431-435f-bcf8-c111c99c1fe4" providerId="ADAL" clId="{A65EDCA4-5E54-425A-981B-280DBFE992CA}" dt="2023-09-20T11:01:55.487" v="17" actId="478"/>
          <ac:picMkLst>
            <pc:docMk/>
            <pc:sldMk cId="402915167" sldId="266"/>
            <ac:picMk id="1138" creationId="{48084A44-80BF-300B-8509-E63FE42D234C}"/>
          </ac:picMkLst>
        </pc:picChg>
        <pc:picChg chg="del">
          <ac:chgData name="Ilhème Lamouri" userId="a1312c47-b431-435f-bcf8-c111c99c1fe4" providerId="ADAL" clId="{A65EDCA4-5E54-425A-981B-280DBFE992CA}" dt="2023-09-20T11:01:55.487" v="17" actId="478"/>
          <ac:picMkLst>
            <pc:docMk/>
            <pc:sldMk cId="402915167" sldId="266"/>
            <ac:picMk id="1140" creationId="{56DB7527-C4BE-5207-985B-BEE3A53AF6E7}"/>
          </ac:picMkLst>
        </pc:picChg>
        <pc:picChg chg="del">
          <ac:chgData name="Ilhème Lamouri" userId="a1312c47-b431-435f-bcf8-c111c99c1fe4" providerId="ADAL" clId="{A65EDCA4-5E54-425A-981B-280DBFE992CA}" dt="2023-09-20T11:01:12.211" v="9" actId="478"/>
          <ac:picMkLst>
            <pc:docMk/>
            <pc:sldMk cId="402915167" sldId="266"/>
            <ac:picMk id="1161" creationId="{A41E53D1-E257-375E-3129-D5B76F7E27FC}"/>
          </ac:picMkLst>
        </pc:picChg>
        <pc:picChg chg="del">
          <ac:chgData name="Ilhème Lamouri" userId="a1312c47-b431-435f-bcf8-c111c99c1fe4" providerId="ADAL" clId="{A65EDCA4-5E54-425A-981B-280DBFE992CA}" dt="2023-09-20T11:00:27.944" v="0" actId="478"/>
          <ac:picMkLst>
            <pc:docMk/>
            <pc:sldMk cId="402915167" sldId="266"/>
            <ac:picMk id="1163" creationId="{0B92D070-B3ED-AB6C-7120-BF8F4282242C}"/>
          </ac:picMkLst>
        </pc:picChg>
        <pc:picChg chg="mod">
          <ac:chgData name="Ilhème Lamouri" userId="a1312c47-b431-435f-bcf8-c111c99c1fe4" providerId="ADAL" clId="{A65EDCA4-5E54-425A-981B-280DBFE992CA}" dt="2023-09-20T11:00:47.170" v="6" actId="1076"/>
          <ac:picMkLst>
            <pc:docMk/>
            <pc:sldMk cId="402915167" sldId="266"/>
            <ac:picMk id="1165" creationId="{4DEED858-0E90-2B5A-51C4-FF7069B8852B}"/>
          </ac:picMkLst>
        </pc:picChg>
        <pc:picChg chg="del">
          <ac:chgData name="Ilhème Lamouri" userId="a1312c47-b431-435f-bcf8-c111c99c1fe4" providerId="ADAL" clId="{A65EDCA4-5E54-425A-981B-280DBFE992CA}" dt="2023-09-20T11:00:32.503" v="2" actId="478"/>
          <ac:picMkLst>
            <pc:docMk/>
            <pc:sldMk cId="402915167" sldId="266"/>
            <ac:picMk id="1168" creationId="{2D3760AD-025D-1BE0-3920-791B7BBE94D5}"/>
          </ac:picMkLst>
        </pc:picChg>
      </pc:sldChg>
    </pc:docChg>
  </pc:docChgLst>
  <pc:docChgLst>
    <pc:chgData name="Ilhème Lamouri" userId="a1312c47-b431-435f-bcf8-c111c99c1fe4" providerId="ADAL" clId="{2392DD3C-CB77-40B3-8000-721FEC37AC96}"/>
    <pc:docChg chg="delSld modSld">
      <pc:chgData name="Ilhème Lamouri" userId="a1312c47-b431-435f-bcf8-c111c99c1fe4" providerId="ADAL" clId="{2392DD3C-CB77-40B3-8000-721FEC37AC96}" dt="2023-09-20T11:11:57.179" v="3"/>
      <pc:docMkLst>
        <pc:docMk/>
      </pc:docMkLst>
      <pc:sldChg chg="del">
        <pc:chgData name="Ilhème Lamouri" userId="a1312c47-b431-435f-bcf8-c111c99c1fe4" providerId="ADAL" clId="{2392DD3C-CB77-40B3-8000-721FEC37AC96}" dt="2023-09-20T11:08:35.842" v="0" actId="47"/>
        <pc:sldMkLst>
          <pc:docMk/>
          <pc:sldMk cId="627347992" sldId="262"/>
        </pc:sldMkLst>
      </pc:sldChg>
      <pc:sldChg chg="del">
        <pc:chgData name="Ilhème Lamouri" userId="a1312c47-b431-435f-bcf8-c111c99c1fe4" providerId="ADAL" clId="{2392DD3C-CB77-40B3-8000-721FEC37AC96}" dt="2023-09-20T11:08:37.329" v="2" actId="47"/>
        <pc:sldMkLst>
          <pc:docMk/>
          <pc:sldMk cId="2982880497" sldId="263"/>
        </pc:sldMkLst>
      </pc:sldChg>
      <pc:sldChg chg="del">
        <pc:chgData name="Ilhème Lamouri" userId="a1312c47-b431-435f-bcf8-c111c99c1fe4" providerId="ADAL" clId="{2392DD3C-CB77-40B3-8000-721FEC37AC96}" dt="2023-09-20T11:08:36.551" v="1" actId="47"/>
        <pc:sldMkLst>
          <pc:docMk/>
          <pc:sldMk cId="281321793" sldId="265"/>
        </pc:sldMkLst>
      </pc:sldChg>
      <pc:sldChg chg="addSp modSp">
        <pc:chgData name="Ilhème Lamouri" userId="a1312c47-b431-435f-bcf8-c111c99c1fe4" providerId="ADAL" clId="{2392DD3C-CB77-40B3-8000-721FEC37AC96}" dt="2023-09-20T11:11:57.179" v="3"/>
        <pc:sldMkLst>
          <pc:docMk/>
          <pc:sldMk cId="402915167" sldId="266"/>
        </pc:sldMkLst>
        <pc:picChg chg="add mod">
          <ac:chgData name="Ilhème Lamouri" userId="a1312c47-b431-435f-bcf8-c111c99c1fe4" providerId="ADAL" clId="{2392DD3C-CB77-40B3-8000-721FEC37AC96}" dt="2023-09-20T11:11:57.179" v="3"/>
          <ac:picMkLst>
            <pc:docMk/>
            <pc:sldMk cId="402915167" sldId="266"/>
            <ac:picMk id="5" creationId="{DC19C230-AF0A-B411-C748-6FB595618DDC}"/>
          </ac:picMkLst>
        </pc:picChg>
        <pc:picChg chg="add mod">
          <ac:chgData name="Ilhème Lamouri" userId="a1312c47-b431-435f-bcf8-c111c99c1fe4" providerId="ADAL" clId="{2392DD3C-CB77-40B3-8000-721FEC37AC96}" dt="2023-09-20T11:11:57.179" v="3"/>
          <ac:picMkLst>
            <pc:docMk/>
            <pc:sldMk cId="402915167" sldId="266"/>
            <ac:picMk id="6" creationId="{6F9669BD-E6A4-69F9-4475-84A58C61787D}"/>
          </ac:picMkLst>
        </pc:picChg>
        <pc:picChg chg="add mod">
          <ac:chgData name="Ilhème Lamouri" userId="a1312c47-b431-435f-bcf8-c111c99c1fe4" providerId="ADAL" clId="{2392DD3C-CB77-40B3-8000-721FEC37AC96}" dt="2023-09-20T11:11:57.179" v="3"/>
          <ac:picMkLst>
            <pc:docMk/>
            <pc:sldMk cId="402915167" sldId="266"/>
            <ac:picMk id="7" creationId="{A7B21F9B-5783-172C-E967-9D3DC3D771C7}"/>
          </ac:picMkLst>
        </pc:picChg>
        <pc:picChg chg="add mod">
          <ac:chgData name="Ilhème Lamouri" userId="a1312c47-b431-435f-bcf8-c111c99c1fe4" providerId="ADAL" clId="{2392DD3C-CB77-40B3-8000-721FEC37AC96}" dt="2023-09-20T11:11:57.179" v="3"/>
          <ac:picMkLst>
            <pc:docMk/>
            <pc:sldMk cId="402915167" sldId="266"/>
            <ac:picMk id="8" creationId="{46CB6672-9632-0307-A14B-C7F99AFC317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B5DE-3D8E-4081-B0A8-E1078A77077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C7096-D474-46E5-9FA8-C2C58361DA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7096-D474-46E5-9FA8-C2C58361DA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8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9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9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B8E3-FB3F-4541-9849-F44454AE6C7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72F16793-CE9C-1B1A-9098-06EF84E321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1" r="6258"/>
          <a:stretch/>
        </p:blipFill>
        <p:spPr>
          <a:xfrm>
            <a:off x="-257" y="0"/>
            <a:ext cx="7562850" cy="1880227"/>
          </a:xfrm>
          <a:prstGeom prst="rect">
            <a:avLst/>
          </a:prstGeom>
        </p:spPr>
      </p:pic>
      <p:sp>
        <p:nvSpPr>
          <p:cNvPr id="196" name="object 7">
            <a:extLst>
              <a:ext uri="{FF2B5EF4-FFF2-40B4-BE49-F238E27FC236}">
                <a16:creationId xmlns:a16="http://schemas.microsoft.com/office/drawing/2014/main" id="{AEDF50FB-9529-5A7B-D18F-B1DD90C0A933}"/>
              </a:ext>
            </a:extLst>
          </p:cNvPr>
          <p:cNvSpPr/>
          <p:nvPr/>
        </p:nvSpPr>
        <p:spPr>
          <a:xfrm>
            <a:off x="244742" y="3986667"/>
            <a:ext cx="7074784" cy="1689100"/>
          </a:xfrm>
          <a:custGeom>
            <a:avLst/>
            <a:gdLst/>
            <a:ahLst/>
            <a:cxnLst/>
            <a:rect l="l" t="t" r="r" b="b"/>
            <a:pathLst>
              <a:path w="7060565" h="1689100">
                <a:moveTo>
                  <a:pt x="6912635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536382"/>
                </a:lnTo>
                <a:lnTo>
                  <a:pt x="5118" y="1575854"/>
                </a:lnTo>
                <a:lnTo>
                  <a:pt x="22910" y="1616913"/>
                </a:lnTo>
                <a:lnTo>
                  <a:pt x="51866" y="1651038"/>
                </a:lnTo>
                <a:lnTo>
                  <a:pt x="89484" y="1675295"/>
                </a:lnTo>
                <a:lnTo>
                  <a:pt x="127584" y="1686852"/>
                </a:lnTo>
                <a:lnTo>
                  <a:pt x="147421" y="1688807"/>
                </a:lnTo>
                <a:lnTo>
                  <a:pt x="6912635" y="1688807"/>
                </a:lnTo>
                <a:lnTo>
                  <a:pt x="6961365" y="1679105"/>
                </a:lnTo>
                <a:lnTo>
                  <a:pt x="7000481" y="1657375"/>
                </a:lnTo>
                <a:lnTo>
                  <a:pt x="7031608" y="1625206"/>
                </a:lnTo>
                <a:lnTo>
                  <a:pt x="7052056" y="1585404"/>
                </a:lnTo>
                <a:lnTo>
                  <a:pt x="7060069" y="1541373"/>
                </a:lnTo>
                <a:lnTo>
                  <a:pt x="7060069" y="147421"/>
                </a:lnTo>
                <a:lnTo>
                  <a:pt x="7052056" y="103390"/>
                </a:lnTo>
                <a:lnTo>
                  <a:pt x="7028637" y="59575"/>
                </a:lnTo>
                <a:lnTo>
                  <a:pt x="6996480" y="28460"/>
                </a:lnTo>
                <a:lnTo>
                  <a:pt x="6956666" y="8013"/>
                </a:lnTo>
                <a:lnTo>
                  <a:pt x="6912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65">
            <a:extLst>
              <a:ext uri="{FF2B5EF4-FFF2-40B4-BE49-F238E27FC236}">
                <a16:creationId xmlns:a16="http://schemas.microsoft.com/office/drawing/2014/main" id="{7ED7EF03-F91B-3F24-047E-6CA00E4919B6}"/>
              </a:ext>
            </a:extLst>
          </p:cNvPr>
          <p:cNvSpPr/>
          <p:nvPr/>
        </p:nvSpPr>
        <p:spPr>
          <a:xfrm>
            <a:off x="251994" y="1688108"/>
            <a:ext cx="3414395" cy="1847323"/>
          </a:xfrm>
          <a:custGeom>
            <a:avLst/>
            <a:gdLst/>
            <a:ahLst/>
            <a:cxnLst/>
            <a:rect l="l" t="t" r="r" b="b"/>
            <a:pathLst>
              <a:path w="3414395" h="2347595">
                <a:moveTo>
                  <a:pt x="3266770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9690" y="98704"/>
                </a:lnTo>
                <a:lnTo>
                  <a:pt x="241" y="142443"/>
                </a:lnTo>
                <a:lnTo>
                  <a:pt x="0" y="147421"/>
                </a:lnTo>
                <a:lnTo>
                  <a:pt x="0" y="2194839"/>
                </a:lnTo>
                <a:lnTo>
                  <a:pt x="5118" y="2234311"/>
                </a:lnTo>
                <a:lnTo>
                  <a:pt x="22910" y="2275370"/>
                </a:lnTo>
                <a:lnTo>
                  <a:pt x="51866" y="2309495"/>
                </a:lnTo>
                <a:lnTo>
                  <a:pt x="89484" y="2333752"/>
                </a:lnTo>
                <a:lnTo>
                  <a:pt x="127584" y="2345309"/>
                </a:lnTo>
                <a:lnTo>
                  <a:pt x="147421" y="2347264"/>
                </a:lnTo>
                <a:lnTo>
                  <a:pt x="3266770" y="2347264"/>
                </a:lnTo>
                <a:lnTo>
                  <a:pt x="3310801" y="2339251"/>
                </a:lnTo>
                <a:lnTo>
                  <a:pt x="3354603" y="2315832"/>
                </a:lnTo>
                <a:lnTo>
                  <a:pt x="3385731" y="2283663"/>
                </a:lnTo>
                <a:lnTo>
                  <a:pt x="3406178" y="2243861"/>
                </a:lnTo>
                <a:lnTo>
                  <a:pt x="3413950" y="2204808"/>
                </a:lnTo>
                <a:lnTo>
                  <a:pt x="3414191" y="2199830"/>
                </a:lnTo>
                <a:lnTo>
                  <a:pt x="3414191" y="152425"/>
                </a:lnTo>
                <a:lnTo>
                  <a:pt x="3409073" y="112953"/>
                </a:lnTo>
                <a:lnTo>
                  <a:pt x="3393846" y="76161"/>
                </a:lnTo>
                <a:lnTo>
                  <a:pt x="3362325" y="37769"/>
                </a:lnTo>
                <a:lnTo>
                  <a:pt x="3324720" y="13512"/>
                </a:lnTo>
                <a:lnTo>
                  <a:pt x="3281679" y="1219"/>
                </a:lnTo>
                <a:lnTo>
                  <a:pt x="3266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25">
            <a:extLst>
              <a:ext uri="{FF2B5EF4-FFF2-40B4-BE49-F238E27FC236}">
                <a16:creationId xmlns:a16="http://schemas.microsoft.com/office/drawing/2014/main" id="{744C21F0-0DF1-5922-8475-2E8A575945E7}"/>
              </a:ext>
            </a:extLst>
          </p:cNvPr>
          <p:cNvSpPr/>
          <p:nvPr/>
        </p:nvSpPr>
        <p:spPr>
          <a:xfrm>
            <a:off x="1806293" y="1822307"/>
            <a:ext cx="1658620" cy="1585595"/>
          </a:xfrm>
          <a:custGeom>
            <a:avLst/>
            <a:gdLst/>
            <a:ahLst/>
            <a:cxnLst/>
            <a:rect l="l" t="t" r="r" b="b"/>
            <a:pathLst>
              <a:path w="1658620" h="1585595">
                <a:moveTo>
                  <a:pt x="1589963" y="0"/>
                </a:moveTo>
                <a:lnTo>
                  <a:pt x="68351" y="0"/>
                </a:lnTo>
                <a:lnTo>
                  <a:pt x="63601" y="469"/>
                </a:lnTo>
                <a:lnTo>
                  <a:pt x="24828" y="18034"/>
                </a:lnTo>
                <a:lnTo>
                  <a:pt x="2336" y="54178"/>
                </a:lnTo>
                <a:lnTo>
                  <a:pt x="0" y="68351"/>
                </a:lnTo>
                <a:lnTo>
                  <a:pt x="0" y="1511998"/>
                </a:lnTo>
                <a:lnTo>
                  <a:pt x="0" y="1516799"/>
                </a:lnTo>
                <a:lnTo>
                  <a:pt x="14998" y="1556639"/>
                </a:lnTo>
                <a:lnTo>
                  <a:pt x="49606" y="1581429"/>
                </a:lnTo>
                <a:lnTo>
                  <a:pt x="68351" y="1585163"/>
                </a:lnTo>
                <a:lnTo>
                  <a:pt x="1589963" y="1585163"/>
                </a:lnTo>
                <a:lnTo>
                  <a:pt x="1629803" y="1570164"/>
                </a:lnTo>
                <a:lnTo>
                  <a:pt x="1654594" y="1535557"/>
                </a:lnTo>
                <a:lnTo>
                  <a:pt x="1658327" y="1516799"/>
                </a:lnTo>
                <a:lnTo>
                  <a:pt x="1658327" y="68351"/>
                </a:lnTo>
                <a:lnTo>
                  <a:pt x="1643329" y="28524"/>
                </a:lnTo>
                <a:lnTo>
                  <a:pt x="1608721" y="3733"/>
                </a:lnTo>
                <a:lnTo>
                  <a:pt x="1594726" y="469"/>
                </a:lnTo>
                <a:lnTo>
                  <a:pt x="158996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5">
            <a:extLst>
              <a:ext uri="{FF2B5EF4-FFF2-40B4-BE49-F238E27FC236}">
                <a16:creationId xmlns:a16="http://schemas.microsoft.com/office/drawing/2014/main" id="{155DF2C7-8FF7-57D4-5633-B66EBD4C4B5E}"/>
              </a:ext>
            </a:extLst>
          </p:cNvPr>
          <p:cNvSpPr txBox="1"/>
          <p:nvPr/>
        </p:nvSpPr>
        <p:spPr>
          <a:xfrm>
            <a:off x="244741" y="406417"/>
            <a:ext cx="241427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FFFFF"/>
                </a:solidFill>
                <a:latin typeface="Circe Bold" panose="020B0602020203020203" pitchFamily="34" charset="0"/>
                <a:cs typeface="Arial"/>
              </a:rPr>
              <a:t>User data report</a:t>
            </a:r>
            <a:endParaRPr sz="19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20" name="object 105">
            <a:extLst>
              <a:ext uri="{FF2B5EF4-FFF2-40B4-BE49-F238E27FC236}">
                <a16:creationId xmlns:a16="http://schemas.microsoft.com/office/drawing/2014/main" id="{2E925809-6E22-463D-696D-3248C2484206}"/>
              </a:ext>
            </a:extLst>
          </p:cNvPr>
          <p:cNvSpPr txBox="1"/>
          <p:nvPr/>
        </p:nvSpPr>
        <p:spPr>
          <a:xfrm>
            <a:off x="251994" y="1380970"/>
            <a:ext cx="463767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Overview</a:t>
            </a:r>
            <a:endParaRPr lang="en-US" sz="16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22" name="object 107">
            <a:extLst>
              <a:ext uri="{FF2B5EF4-FFF2-40B4-BE49-F238E27FC236}">
                <a16:creationId xmlns:a16="http://schemas.microsoft.com/office/drawing/2014/main" id="{ADF63FBB-8390-D2A6-2C3B-FB8BB9F20F7B}"/>
              </a:ext>
            </a:extLst>
          </p:cNvPr>
          <p:cNvSpPr txBox="1"/>
          <p:nvPr/>
        </p:nvSpPr>
        <p:spPr>
          <a:xfrm>
            <a:off x="234372" y="3646799"/>
            <a:ext cx="22301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Data collection overview</a:t>
            </a:r>
            <a:endParaRPr lang="en-US" sz="16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23" name="object 108">
            <a:extLst>
              <a:ext uri="{FF2B5EF4-FFF2-40B4-BE49-F238E27FC236}">
                <a16:creationId xmlns:a16="http://schemas.microsoft.com/office/drawing/2014/main" id="{4B806DF5-6369-EF64-6626-F2586E1432EF}"/>
              </a:ext>
            </a:extLst>
          </p:cNvPr>
          <p:cNvSpPr txBox="1"/>
          <p:nvPr/>
        </p:nvSpPr>
        <p:spPr>
          <a:xfrm>
            <a:off x="234372" y="5764659"/>
            <a:ext cx="136461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Health overview</a:t>
            </a:r>
          </a:p>
        </p:txBody>
      </p:sp>
      <p:sp>
        <p:nvSpPr>
          <p:cNvPr id="124" name="object 109">
            <a:extLst>
              <a:ext uri="{FF2B5EF4-FFF2-40B4-BE49-F238E27FC236}">
                <a16:creationId xmlns:a16="http://schemas.microsoft.com/office/drawing/2014/main" id="{D984154D-7646-1F65-0DC4-DE2FDD90BD93}"/>
              </a:ext>
            </a:extLst>
          </p:cNvPr>
          <p:cNvSpPr txBox="1"/>
          <p:nvPr/>
        </p:nvSpPr>
        <p:spPr>
          <a:xfrm>
            <a:off x="484554" y="1744429"/>
            <a:ext cx="9332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Smart </a:t>
            </a:r>
            <a:r>
              <a:rPr lang="en-US" sz="1200" b="1" dirty="0">
                <a:solidFill>
                  <a:srgbClr val="F7921D"/>
                </a:solidFill>
                <a:latin typeface="Circe Bold" panose="020B0602020203020203" pitchFamily="34" charset="0"/>
                <a:cs typeface="Arial"/>
              </a:rPr>
              <a:t>Textile</a:t>
            </a:r>
            <a:endParaRPr sz="12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25" name="object 71">
            <a:extLst>
              <a:ext uri="{FF2B5EF4-FFF2-40B4-BE49-F238E27FC236}">
                <a16:creationId xmlns:a16="http://schemas.microsoft.com/office/drawing/2014/main" id="{BFCA11C5-86C0-4EA2-958C-3792FBA0DE76}"/>
              </a:ext>
            </a:extLst>
          </p:cNvPr>
          <p:cNvSpPr/>
          <p:nvPr/>
        </p:nvSpPr>
        <p:spPr>
          <a:xfrm>
            <a:off x="239417" y="6065346"/>
            <a:ext cx="2274050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71">
            <a:extLst>
              <a:ext uri="{FF2B5EF4-FFF2-40B4-BE49-F238E27FC236}">
                <a16:creationId xmlns:a16="http://schemas.microsoft.com/office/drawing/2014/main" id="{0DEB8163-7B58-1628-EC85-4A1C48A88412}"/>
              </a:ext>
            </a:extLst>
          </p:cNvPr>
          <p:cNvSpPr/>
          <p:nvPr/>
        </p:nvSpPr>
        <p:spPr>
          <a:xfrm>
            <a:off x="2635603" y="6065346"/>
            <a:ext cx="2274050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71">
            <a:extLst>
              <a:ext uri="{FF2B5EF4-FFF2-40B4-BE49-F238E27FC236}">
                <a16:creationId xmlns:a16="http://schemas.microsoft.com/office/drawing/2014/main" id="{2DBD1364-EAC7-F138-87F7-5BB273A58B87}"/>
              </a:ext>
            </a:extLst>
          </p:cNvPr>
          <p:cNvSpPr/>
          <p:nvPr/>
        </p:nvSpPr>
        <p:spPr>
          <a:xfrm>
            <a:off x="5031789" y="6065346"/>
            <a:ext cx="2274050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35" name="object 142">
            <a:extLst>
              <a:ext uri="{FF2B5EF4-FFF2-40B4-BE49-F238E27FC236}">
                <a16:creationId xmlns:a16="http://schemas.microsoft.com/office/drawing/2014/main" id="{6F8CBE22-B9EA-DB16-FF2D-1BEB52997C8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9564" y="6174088"/>
            <a:ext cx="179999" cy="179999"/>
          </a:xfrm>
          <a:prstGeom prst="rect">
            <a:avLst/>
          </a:prstGeom>
        </p:spPr>
      </p:pic>
      <p:sp>
        <p:nvSpPr>
          <p:cNvPr id="1062" name="object 178">
            <a:extLst>
              <a:ext uri="{FF2B5EF4-FFF2-40B4-BE49-F238E27FC236}">
                <a16:creationId xmlns:a16="http://schemas.microsoft.com/office/drawing/2014/main" id="{21645CD5-258E-16AC-A9A0-DBC040FF1938}"/>
              </a:ext>
            </a:extLst>
          </p:cNvPr>
          <p:cNvSpPr txBox="1"/>
          <p:nvPr/>
        </p:nvSpPr>
        <p:spPr>
          <a:xfrm>
            <a:off x="4532663" y="6482231"/>
            <a:ext cx="6096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Yu Gothic UI"/>
                <a:cs typeface="Yu Gothic UI"/>
              </a:rPr>
              <a:t>!</a:t>
            </a:r>
            <a:endParaRPr sz="900" dirty="0">
              <a:latin typeface="Yu Gothic UI"/>
              <a:cs typeface="Yu Gothic UI"/>
            </a:endParaRPr>
          </a:p>
        </p:txBody>
      </p:sp>
      <p:sp>
        <p:nvSpPr>
          <p:cNvPr id="1067" name="object 139">
            <a:extLst>
              <a:ext uri="{FF2B5EF4-FFF2-40B4-BE49-F238E27FC236}">
                <a16:creationId xmlns:a16="http://schemas.microsoft.com/office/drawing/2014/main" id="{3D886607-F03E-41CA-5861-569F11088EE3}"/>
              </a:ext>
            </a:extLst>
          </p:cNvPr>
          <p:cNvSpPr txBox="1"/>
          <p:nvPr/>
        </p:nvSpPr>
        <p:spPr>
          <a:xfrm>
            <a:off x="2834728" y="6170764"/>
            <a:ext cx="9398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Respirator</a:t>
            </a:r>
            <a:r>
              <a:rPr lang="en-US" sz="11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y</a:t>
            </a:r>
            <a:endParaRPr lang="en-US" sz="1100" dirty="0">
              <a:latin typeface="Circe Bold" panose="020B0602020203020203" pitchFamily="34" charset="0"/>
              <a:cs typeface="Arial"/>
            </a:endParaRPr>
          </a:p>
        </p:txBody>
      </p:sp>
      <p:pic>
        <p:nvPicPr>
          <p:cNvPr id="1069" name="Picture 1068" descr="A picture containing text&#10;&#10;Description automatically generated">
            <a:extLst>
              <a:ext uri="{FF2B5EF4-FFF2-40B4-BE49-F238E27FC236}">
                <a16:creationId xmlns:a16="http://schemas.microsoft.com/office/drawing/2014/main" id="{36B733C4-9F74-B5CC-3D40-31E24B4A3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68" y="6136200"/>
            <a:ext cx="216000" cy="216000"/>
          </a:xfrm>
          <a:prstGeom prst="rect">
            <a:avLst/>
          </a:prstGeom>
        </p:spPr>
      </p:pic>
      <p:sp>
        <p:nvSpPr>
          <p:cNvPr id="1072" name="object 133">
            <a:extLst>
              <a:ext uri="{FF2B5EF4-FFF2-40B4-BE49-F238E27FC236}">
                <a16:creationId xmlns:a16="http://schemas.microsoft.com/office/drawing/2014/main" id="{B0821B1A-C091-7122-006B-8C64A7E59928}"/>
              </a:ext>
            </a:extLst>
          </p:cNvPr>
          <p:cNvSpPr txBox="1"/>
          <p:nvPr/>
        </p:nvSpPr>
        <p:spPr>
          <a:xfrm>
            <a:off x="5458522" y="6171639"/>
            <a:ext cx="3625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Steps</a:t>
            </a:r>
          </a:p>
        </p:txBody>
      </p:sp>
      <p:sp>
        <p:nvSpPr>
          <p:cNvPr id="1074" name="object 165">
            <a:extLst>
              <a:ext uri="{FF2B5EF4-FFF2-40B4-BE49-F238E27FC236}">
                <a16:creationId xmlns:a16="http://schemas.microsoft.com/office/drawing/2014/main" id="{E0E70DEF-BC80-81FF-3140-505E84582730}"/>
              </a:ext>
            </a:extLst>
          </p:cNvPr>
          <p:cNvSpPr txBox="1"/>
          <p:nvPr/>
        </p:nvSpPr>
        <p:spPr>
          <a:xfrm>
            <a:off x="5212346" y="6444385"/>
            <a:ext cx="775970" cy="41036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0"/>
              </a:spcBef>
            </a:pPr>
            <a:r>
              <a:rPr sz="8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Number of steps</a:t>
            </a:r>
            <a:endParaRPr lang="fr-FR" sz="800" dirty="0">
              <a:latin typeface="Circe" panose="020B0502020203020203" pitchFamily="34" charset="0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240"/>
              </a:spcBef>
            </a:pPr>
            <a:endParaRPr sz="15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075" name="object 167">
            <a:extLst>
              <a:ext uri="{FF2B5EF4-FFF2-40B4-BE49-F238E27FC236}">
                <a16:creationId xmlns:a16="http://schemas.microsoft.com/office/drawing/2014/main" id="{9260C5CB-50BF-4507-43B9-9C0C1BC35F6F}"/>
              </a:ext>
            </a:extLst>
          </p:cNvPr>
          <p:cNvSpPr txBox="1"/>
          <p:nvPr/>
        </p:nvSpPr>
        <p:spPr>
          <a:xfrm>
            <a:off x="5222859" y="6795119"/>
            <a:ext cx="1126653" cy="3231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875"/>
            <a:r>
              <a:rPr lang="en-US" sz="8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Goal</a:t>
            </a:r>
            <a:r>
              <a:rPr lang="en-US" sz="8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</a:p>
          <a:p>
            <a:pPr marL="15875"/>
            <a:endParaRPr lang="en-US" sz="8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076" name="object 167">
            <a:extLst>
              <a:ext uri="{FF2B5EF4-FFF2-40B4-BE49-F238E27FC236}">
                <a16:creationId xmlns:a16="http://schemas.microsoft.com/office/drawing/2014/main" id="{E38AEACA-04C7-3B8E-3FCE-CA9445A295E0}"/>
              </a:ext>
            </a:extLst>
          </p:cNvPr>
          <p:cNvSpPr txBox="1"/>
          <p:nvPr/>
        </p:nvSpPr>
        <p:spPr>
          <a:xfrm>
            <a:off x="5222859" y="7179840"/>
            <a:ext cx="1126653" cy="36163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875"/>
            <a:r>
              <a:rPr lang="en-US" sz="8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Distance</a:t>
            </a:r>
          </a:p>
          <a:p>
            <a:pPr marL="15875"/>
            <a:endParaRPr lang="en-US" sz="1050" dirty="0">
              <a:latin typeface="Circe Bold" panose="020B0602020203020203" pitchFamily="34" charset="0"/>
              <a:cs typeface="Arial"/>
            </a:endParaRPr>
          </a:p>
        </p:txBody>
      </p:sp>
      <p:pic>
        <p:nvPicPr>
          <p:cNvPr id="1078" name="Picture 1077">
            <a:extLst>
              <a:ext uri="{FF2B5EF4-FFF2-40B4-BE49-F238E27FC236}">
                <a16:creationId xmlns:a16="http://schemas.microsoft.com/office/drawing/2014/main" id="{99496186-3B65-E311-35BD-A6D1CB45B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18" y="6142478"/>
            <a:ext cx="216000" cy="216000"/>
          </a:xfrm>
          <a:prstGeom prst="rect">
            <a:avLst/>
          </a:prstGeom>
        </p:spPr>
      </p:pic>
      <p:pic>
        <p:nvPicPr>
          <p:cNvPr id="1165" name="Picture 1164" descr="Logo&#10;&#10;Description automatically generated">
            <a:extLst>
              <a:ext uri="{FF2B5EF4-FFF2-40B4-BE49-F238E27FC236}">
                <a16:creationId xmlns:a16="http://schemas.microsoft.com/office/drawing/2014/main" id="{4DEED858-0E90-2B5A-51C4-FF7069B885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12" y="-649"/>
            <a:ext cx="1150431" cy="343727"/>
          </a:xfrm>
          <a:prstGeom prst="rect">
            <a:avLst/>
          </a:prstGeom>
        </p:spPr>
      </p:pic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845A5079-CA96-4E9E-16AE-4BF9C77474F4}"/>
              </a:ext>
            </a:extLst>
          </p:cNvPr>
          <p:cNvGraphicFramePr>
            <a:graphicFrameLocks noGrp="1"/>
          </p:cNvGraphicFramePr>
          <p:nvPr/>
        </p:nvGraphicFramePr>
        <p:xfrm>
          <a:off x="344102" y="6339306"/>
          <a:ext cx="19513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748">
                  <a:extLst>
                    <a:ext uri="{9D8B030D-6E8A-4147-A177-3AD203B41FA5}">
                      <a16:colId xmlns:a16="http://schemas.microsoft.com/office/drawing/2014/main" val="1007825247"/>
                    </a:ext>
                  </a:extLst>
                </a:gridCol>
                <a:gridCol w="712634">
                  <a:extLst>
                    <a:ext uri="{9D8B030D-6E8A-4147-A177-3AD203B41FA5}">
                      <a16:colId xmlns:a16="http://schemas.microsoft.com/office/drawing/2014/main" val="4217471648"/>
                    </a:ext>
                  </a:extLst>
                </a:gridCol>
              </a:tblGrid>
              <a:tr h="194239">
                <a:tc>
                  <a:txBody>
                    <a:bodyPr/>
                    <a:lstStyle/>
                    <a:p>
                      <a:pPr marL="0" marR="38989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Tachycardia </a:t>
                      </a: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49259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Bradycardia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346023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QTc Length anomaly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16807"/>
                  </a:ext>
                </a:extLst>
              </a:tr>
              <a:tr h="208113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HR high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717943"/>
                  </a:ext>
                </a:extLst>
              </a:tr>
              <a:tr h="208113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HR resting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41764"/>
                  </a:ext>
                </a:extLst>
              </a:tr>
              <a:tr h="208113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HRV resting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68633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A493A16-D1BA-32F4-8273-BE404F856824}"/>
              </a:ext>
            </a:extLst>
          </p:cNvPr>
          <p:cNvGraphicFramePr>
            <a:graphicFrameLocks noGrp="1"/>
          </p:cNvGraphicFramePr>
          <p:nvPr/>
        </p:nvGraphicFramePr>
        <p:xfrm>
          <a:off x="2739837" y="6410497"/>
          <a:ext cx="214983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748">
                  <a:extLst>
                    <a:ext uri="{9D8B030D-6E8A-4147-A177-3AD203B41FA5}">
                      <a16:colId xmlns:a16="http://schemas.microsoft.com/office/drawing/2014/main" val="1007825247"/>
                    </a:ext>
                  </a:extLst>
                </a:gridCol>
                <a:gridCol w="911082">
                  <a:extLst>
                    <a:ext uri="{9D8B030D-6E8A-4147-A177-3AD203B41FA5}">
                      <a16:colId xmlns:a16="http://schemas.microsoft.com/office/drawing/2014/main" val="4217471648"/>
                    </a:ext>
                  </a:extLst>
                </a:gridCol>
              </a:tblGrid>
              <a:tr h="180809">
                <a:tc>
                  <a:txBody>
                    <a:bodyPr/>
                    <a:lstStyle/>
                    <a:p>
                      <a:pPr marL="0" marR="38989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49259"/>
                  </a:ext>
                </a:extLst>
              </a:tr>
              <a:tr h="180809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346023"/>
                  </a:ext>
                </a:extLst>
              </a:tr>
              <a:tr h="180809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F6F6F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16807"/>
                  </a:ext>
                </a:extLst>
              </a:tr>
              <a:tr h="180809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F6F6F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717943"/>
                  </a:ext>
                </a:extLst>
              </a:tr>
              <a:tr h="180809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F6F6F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417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12D7068-FEBA-7DA5-1464-BBD4222C6FFF}"/>
              </a:ext>
            </a:extLst>
          </p:cNvPr>
          <p:cNvSpPr txBox="1"/>
          <p:nvPr/>
        </p:nvSpPr>
        <p:spPr>
          <a:xfrm>
            <a:off x="528450" y="6144674"/>
            <a:ext cx="1384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3E738D"/>
                </a:solidFill>
                <a:latin typeface="Circe Bold" panose="020B0602020203020203" pitchFamily="34" charset="0"/>
              </a:rPr>
              <a:t>Cardiology</a:t>
            </a:r>
            <a:endParaRPr lang="en-US" dirty="0">
              <a:solidFill>
                <a:srgbClr val="3E738D"/>
              </a:solidFill>
              <a:latin typeface="Circe Bold" panose="020B0602020203020203" pitchFamily="34" charset="0"/>
            </a:endParaRPr>
          </a:p>
        </p:txBody>
      </p:sp>
      <p:graphicFrame>
        <p:nvGraphicFramePr>
          <p:cNvPr id="72" name="Tableau 3">
            <a:extLst>
              <a:ext uri="{FF2B5EF4-FFF2-40B4-BE49-F238E27FC236}">
                <a16:creationId xmlns:a16="http://schemas.microsoft.com/office/drawing/2014/main" id="{453274E3-7ADA-E4A0-01D1-E7A551D3DA36}"/>
              </a:ext>
            </a:extLst>
          </p:cNvPr>
          <p:cNvGraphicFramePr>
            <a:graphicFrameLocks noGrp="1"/>
          </p:cNvGraphicFramePr>
          <p:nvPr/>
        </p:nvGraphicFramePr>
        <p:xfrm>
          <a:off x="2739837" y="6341910"/>
          <a:ext cx="19513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748">
                  <a:extLst>
                    <a:ext uri="{9D8B030D-6E8A-4147-A177-3AD203B41FA5}">
                      <a16:colId xmlns:a16="http://schemas.microsoft.com/office/drawing/2014/main" val="1007825247"/>
                    </a:ext>
                  </a:extLst>
                </a:gridCol>
                <a:gridCol w="712634">
                  <a:extLst>
                    <a:ext uri="{9D8B030D-6E8A-4147-A177-3AD203B41FA5}">
                      <a16:colId xmlns:a16="http://schemas.microsoft.com/office/drawing/2014/main" val="4217471648"/>
                    </a:ext>
                  </a:extLst>
                </a:gridCol>
              </a:tblGrid>
              <a:tr h="194239">
                <a:tc>
                  <a:txBody>
                    <a:bodyPr/>
                    <a:lstStyle/>
                    <a:p>
                      <a:pPr marL="0" marR="38989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Tachypnea </a:t>
                      </a: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49259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Bradypnea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346023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 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16807"/>
                  </a:ext>
                </a:extLst>
              </a:tr>
              <a:tr h="208113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 resting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717943"/>
                  </a:ext>
                </a:extLst>
              </a:tr>
              <a:tr h="208113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BRV resting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41764"/>
                  </a:ext>
                </a:extLst>
              </a:tr>
              <a:tr h="208113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Inhale/Exhale Ratio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68633"/>
                  </a:ext>
                </a:extLst>
              </a:tr>
            </a:tbl>
          </a:graphicData>
        </a:graphic>
      </p:graphicFrame>
      <p:pic>
        <p:nvPicPr>
          <p:cNvPr id="2" name="Image 1" descr="Une image contenant Maillot de sport, blanc, T-shirt, manche&#10;&#10;Description générée automatiquement">
            <a:extLst>
              <a:ext uri="{FF2B5EF4-FFF2-40B4-BE49-F238E27FC236}">
                <a16:creationId xmlns:a16="http://schemas.microsoft.com/office/drawing/2014/main" id="{5026ABB8-B92E-4A80-042B-0CAE408374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3" y="2123379"/>
            <a:ext cx="1132709" cy="1132709"/>
          </a:xfrm>
          <a:prstGeom prst="rect">
            <a:avLst/>
          </a:prstGeom>
        </p:spPr>
      </p:pic>
      <p:pic>
        <p:nvPicPr>
          <p:cNvPr id="5" name="Picture 1155" descr="Icon&#10;&#10;Description automatically generated">
            <a:extLst>
              <a:ext uri="{FF2B5EF4-FFF2-40B4-BE49-F238E27FC236}">
                <a16:creationId xmlns:a16="http://schemas.microsoft.com/office/drawing/2014/main" id="{DC19C230-AF0A-B411-C748-6FB595618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56" y="2192622"/>
            <a:ext cx="162799" cy="162799"/>
          </a:xfrm>
          <a:prstGeom prst="rect">
            <a:avLst/>
          </a:prstGeom>
        </p:spPr>
      </p:pic>
      <p:pic>
        <p:nvPicPr>
          <p:cNvPr id="6" name="Picture 1156" descr="Logo, icon&#10;&#10;Description automatically generated">
            <a:extLst>
              <a:ext uri="{FF2B5EF4-FFF2-40B4-BE49-F238E27FC236}">
                <a16:creationId xmlns:a16="http://schemas.microsoft.com/office/drawing/2014/main" id="{6F9669BD-E6A4-69F9-4475-84A58C6178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94" y="2504421"/>
            <a:ext cx="158522" cy="158522"/>
          </a:xfrm>
          <a:prstGeom prst="rect">
            <a:avLst/>
          </a:prstGeom>
        </p:spPr>
      </p:pic>
      <p:pic>
        <p:nvPicPr>
          <p:cNvPr id="7" name="Picture 1157" descr="Icon&#10;&#10;Description automatically generated">
            <a:extLst>
              <a:ext uri="{FF2B5EF4-FFF2-40B4-BE49-F238E27FC236}">
                <a16:creationId xmlns:a16="http://schemas.microsoft.com/office/drawing/2014/main" id="{A7B21F9B-5783-172C-E967-9D3DC3D771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94" y="3096088"/>
            <a:ext cx="158522" cy="158522"/>
          </a:xfrm>
          <a:prstGeom prst="rect">
            <a:avLst/>
          </a:prstGeom>
        </p:spPr>
      </p:pic>
      <p:pic>
        <p:nvPicPr>
          <p:cNvPr id="8" name="Picture 1158" descr="Icon&#10;&#10;Description automatically generated">
            <a:extLst>
              <a:ext uri="{FF2B5EF4-FFF2-40B4-BE49-F238E27FC236}">
                <a16:creationId xmlns:a16="http://schemas.microsoft.com/office/drawing/2014/main" id="{46CB6672-9632-0307-A14B-C7F99AFC31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73" y="2799200"/>
            <a:ext cx="153764" cy="1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45</Words>
  <Application>Microsoft Office PowerPoint</Application>
  <PresentationFormat>Personnalisé</PresentationFormat>
  <Paragraphs>25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Yu Gothic UI</vt:lpstr>
      <vt:lpstr>Arial</vt:lpstr>
      <vt:lpstr>Calibri</vt:lpstr>
      <vt:lpstr>Calibri Light</vt:lpstr>
      <vt:lpstr>Circe</vt:lpstr>
      <vt:lpstr>Circe Bold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Terman</dc:creator>
  <cp:lastModifiedBy>Ilhème Lamouri</cp:lastModifiedBy>
  <cp:revision>37</cp:revision>
  <dcterms:created xsi:type="dcterms:W3CDTF">2023-03-08T11:07:06Z</dcterms:created>
  <dcterms:modified xsi:type="dcterms:W3CDTF">2023-09-20T11:12:07Z</dcterms:modified>
</cp:coreProperties>
</file>