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2" r:id="rId2"/>
  </p:sldIdLst>
  <p:sldSz cx="756285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38D"/>
    <a:srgbClr val="F7921E"/>
    <a:srgbClr val="FFFFFF"/>
    <a:srgbClr val="6CCFF6"/>
    <a:srgbClr val="FDB45C"/>
    <a:srgbClr val="5DA3F8"/>
    <a:srgbClr val="63CC79"/>
    <a:srgbClr val="EFBC86"/>
    <a:srgbClr val="AA93F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32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B5DE-3D8E-4081-B0A8-E1078A77077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7096-D474-46E5-9FA8-C2C58361DA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7096-D474-46E5-9FA8-C2C58361D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B8E3-FB3F-4541-9849-F44454AE6C7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E3E9B-3078-4F5A-895D-9A47A46771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8E5320C-977D-38D6-8FB3-2DBE93554B82}"/>
              </a:ext>
            </a:extLst>
          </p:cNvPr>
          <p:cNvSpPr/>
          <p:nvPr/>
        </p:nvSpPr>
        <p:spPr>
          <a:xfrm>
            <a:off x="216333" y="5939420"/>
            <a:ext cx="2274050" cy="2213981"/>
          </a:xfrm>
          <a:prstGeom prst="roundRect">
            <a:avLst>
              <a:gd name="adj" fmla="val 113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BCFC51C-F942-2123-D74E-BB7FA02C06EC}"/>
              </a:ext>
            </a:extLst>
          </p:cNvPr>
          <p:cNvSpPr/>
          <p:nvPr/>
        </p:nvSpPr>
        <p:spPr>
          <a:xfrm>
            <a:off x="2598437" y="5939420"/>
            <a:ext cx="2274050" cy="2213981"/>
          </a:xfrm>
          <a:prstGeom prst="roundRect">
            <a:avLst>
              <a:gd name="adj" fmla="val 76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335269E-532F-78CB-69E5-1769D44B3AB6}"/>
              </a:ext>
            </a:extLst>
          </p:cNvPr>
          <p:cNvSpPr/>
          <p:nvPr/>
        </p:nvSpPr>
        <p:spPr>
          <a:xfrm>
            <a:off x="4980541" y="5939420"/>
            <a:ext cx="2274050" cy="2213979"/>
          </a:xfrm>
          <a:prstGeom prst="roundRect">
            <a:avLst>
              <a:gd name="adj" fmla="val 71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5B560D-4D4C-2C19-54B7-0A8DF5981BAE}"/>
              </a:ext>
            </a:extLst>
          </p:cNvPr>
          <p:cNvSpPr/>
          <p:nvPr/>
        </p:nvSpPr>
        <p:spPr>
          <a:xfrm>
            <a:off x="251994" y="4221150"/>
            <a:ext cx="7053845" cy="10673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2" name="Picture 17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2F16793-CE9C-1B1A-9098-06EF84E32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1" r="6258"/>
          <a:stretch/>
        </p:blipFill>
        <p:spPr>
          <a:xfrm>
            <a:off x="-257" y="0"/>
            <a:ext cx="7562850" cy="1880227"/>
          </a:xfrm>
          <a:prstGeom prst="rect">
            <a:avLst/>
          </a:prstGeom>
        </p:spPr>
      </p:pic>
      <p:sp>
        <p:nvSpPr>
          <p:cNvPr id="80" name="object 65">
            <a:extLst>
              <a:ext uri="{FF2B5EF4-FFF2-40B4-BE49-F238E27FC236}">
                <a16:creationId xmlns:a16="http://schemas.microsoft.com/office/drawing/2014/main" id="{7ED7EF03-F91B-3F24-047E-6CA00E4919B6}"/>
              </a:ext>
            </a:extLst>
          </p:cNvPr>
          <p:cNvSpPr/>
          <p:nvPr/>
        </p:nvSpPr>
        <p:spPr>
          <a:xfrm>
            <a:off x="251994" y="1742538"/>
            <a:ext cx="3649446" cy="1847323"/>
          </a:xfrm>
          <a:custGeom>
            <a:avLst/>
            <a:gdLst/>
            <a:ahLst/>
            <a:cxnLst/>
            <a:rect l="l" t="t" r="r" b="b"/>
            <a:pathLst>
              <a:path w="3414395" h="2347595">
                <a:moveTo>
                  <a:pt x="3266770" y="0"/>
                </a:moveTo>
                <a:lnTo>
                  <a:pt x="152425" y="0"/>
                </a:lnTo>
                <a:lnTo>
                  <a:pt x="142443" y="241"/>
                </a:lnTo>
                <a:lnTo>
                  <a:pt x="98704" y="9690"/>
                </a:lnTo>
                <a:lnTo>
                  <a:pt x="59588" y="31432"/>
                </a:lnTo>
                <a:lnTo>
                  <a:pt x="28460" y="63588"/>
                </a:lnTo>
                <a:lnTo>
                  <a:pt x="9690" y="98704"/>
                </a:lnTo>
                <a:lnTo>
                  <a:pt x="241" y="142443"/>
                </a:lnTo>
                <a:lnTo>
                  <a:pt x="0" y="147421"/>
                </a:lnTo>
                <a:lnTo>
                  <a:pt x="0" y="2194839"/>
                </a:lnTo>
                <a:lnTo>
                  <a:pt x="5118" y="2234311"/>
                </a:lnTo>
                <a:lnTo>
                  <a:pt x="22910" y="2275370"/>
                </a:lnTo>
                <a:lnTo>
                  <a:pt x="51866" y="2309495"/>
                </a:lnTo>
                <a:lnTo>
                  <a:pt x="89484" y="2333752"/>
                </a:lnTo>
                <a:lnTo>
                  <a:pt x="127584" y="2345309"/>
                </a:lnTo>
                <a:lnTo>
                  <a:pt x="147421" y="2347264"/>
                </a:lnTo>
                <a:lnTo>
                  <a:pt x="3266770" y="2347264"/>
                </a:lnTo>
                <a:lnTo>
                  <a:pt x="3310801" y="2339251"/>
                </a:lnTo>
                <a:lnTo>
                  <a:pt x="3354603" y="2315832"/>
                </a:lnTo>
                <a:lnTo>
                  <a:pt x="3385731" y="2283663"/>
                </a:lnTo>
                <a:lnTo>
                  <a:pt x="3406178" y="2243861"/>
                </a:lnTo>
                <a:lnTo>
                  <a:pt x="3413950" y="2204808"/>
                </a:lnTo>
                <a:lnTo>
                  <a:pt x="3414191" y="2199830"/>
                </a:lnTo>
                <a:lnTo>
                  <a:pt x="3414191" y="152425"/>
                </a:lnTo>
                <a:lnTo>
                  <a:pt x="3409073" y="112953"/>
                </a:lnTo>
                <a:lnTo>
                  <a:pt x="3393846" y="76161"/>
                </a:lnTo>
                <a:lnTo>
                  <a:pt x="3362325" y="37769"/>
                </a:lnTo>
                <a:lnTo>
                  <a:pt x="3324720" y="13512"/>
                </a:lnTo>
                <a:lnTo>
                  <a:pt x="3281679" y="1219"/>
                </a:lnTo>
                <a:lnTo>
                  <a:pt x="3266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25">
            <a:extLst>
              <a:ext uri="{FF2B5EF4-FFF2-40B4-BE49-F238E27FC236}">
                <a16:creationId xmlns:a16="http://schemas.microsoft.com/office/drawing/2014/main" id="{744C21F0-0DF1-5922-8475-2E8A575945E7}"/>
              </a:ext>
            </a:extLst>
          </p:cNvPr>
          <p:cNvSpPr/>
          <p:nvPr/>
        </p:nvSpPr>
        <p:spPr>
          <a:xfrm>
            <a:off x="1816743" y="1889932"/>
            <a:ext cx="1855742" cy="1585595"/>
          </a:xfrm>
          <a:custGeom>
            <a:avLst/>
            <a:gdLst/>
            <a:ahLst/>
            <a:cxnLst/>
            <a:rect l="l" t="t" r="r" b="b"/>
            <a:pathLst>
              <a:path w="1658620" h="1585595">
                <a:moveTo>
                  <a:pt x="1589963" y="0"/>
                </a:moveTo>
                <a:lnTo>
                  <a:pt x="68351" y="0"/>
                </a:lnTo>
                <a:lnTo>
                  <a:pt x="63601" y="469"/>
                </a:lnTo>
                <a:lnTo>
                  <a:pt x="24828" y="18034"/>
                </a:lnTo>
                <a:lnTo>
                  <a:pt x="2336" y="54178"/>
                </a:lnTo>
                <a:lnTo>
                  <a:pt x="0" y="68351"/>
                </a:lnTo>
                <a:lnTo>
                  <a:pt x="0" y="1511998"/>
                </a:lnTo>
                <a:lnTo>
                  <a:pt x="0" y="1516799"/>
                </a:lnTo>
                <a:lnTo>
                  <a:pt x="14998" y="1556639"/>
                </a:lnTo>
                <a:lnTo>
                  <a:pt x="49606" y="1581429"/>
                </a:lnTo>
                <a:lnTo>
                  <a:pt x="68351" y="1585163"/>
                </a:lnTo>
                <a:lnTo>
                  <a:pt x="1589963" y="1585163"/>
                </a:lnTo>
                <a:lnTo>
                  <a:pt x="1629803" y="1570164"/>
                </a:lnTo>
                <a:lnTo>
                  <a:pt x="1654594" y="1535557"/>
                </a:lnTo>
                <a:lnTo>
                  <a:pt x="1658327" y="1516799"/>
                </a:lnTo>
                <a:lnTo>
                  <a:pt x="1658327" y="68351"/>
                </a:lnTo>
                <a:lnTo>
                  <a:pt x="1643329" y="28524"/>
                </a:lnTo>
                <a:lnTo>
                  <a:pt x="1608721" y="3733"/>
                </a:lnTo>
                <a:lnTo>
                  <a:pt x="1594726" y="469"/>
                </a:lnTo>
                <a:lnTo>
                  <a:pt x="158996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40">
            <a:extLst>
              <a:ext uri="{FF2B5EF4-FFF2-40B4-BE49-F238E27FC236}">
                <a16:creationId xmlns:a16="http://schemas.microsoft.com/office/drawing/2014/main" id="{F238FA94-8444-7A11-DE06-FB70D943ADC4}"/>
              </a:ext>
            </a:extLst>
          </p:cNvPr>
          <p:cNvSpPr txBox="1"/>
          <p:nvPr/>
        </p:nvSpPr>
        <p:spPr>
          <a:xfrm>
            <a:off x="2197145" y="2267330"/>
            <a:ext cx="1256650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solidFill>
                  <a:srgbClr val="3E738D"/>
                </a:solidFill>
                <a:latin typeface="Circe" panose="020B0502020203020203" pitchFamily="34" charset="0"/>
                <a:cs typeface="Arial"/>
              </a:rPr>
              <a:t>Night: </a:t>
            </a:r>
            <a:r>
              <a:rPr lang="fr-FR"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6</a:t>
            </a:r>
            <a:r>
              <a:rPr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 hours</a:t>
            </a:r>
            <a:endParaRPr lang="fr-FR" sz="1200" dirty="0">
              <a:solidFill>
                <a:srgbClr val="3E738D"/>
              </a:solidFill>
              <a:latin typeface="Circe Bold" panose="020B0602020203020203" pitchFamily="34" charset="0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solidFill>
                  <a:srgbClr val="3E738D"/>
                </a:solidFill>
                <a:latin typeface="Circe" panose="020B0502020203020203" pitchFamily="34" charset="0"/>
                <a:cs typeface="Arial"/>
              </a:rPr>
              <a:t>Day: </a:t>
            </a:r>
            <a:r>
              <a:rPr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6 hours</a:t>
            </a:r>
            <a:endParaRPr lang="fr-FR" sz="1200" dirty="0">
              <a:solidFill>
                <a:srgbClr val="3E738D"/>
              </a:solidFill>
              <a:latin typeface="Circe Bold" panose="020B0602020203020203" pitchFamily="34" charset="0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solidFill>
                  <a:srgbClr val="3E738D"/>
                </a:solidFill>
                <a:latin typeface="Circe" panose="020B0502020203020203" pitchFamily="34" charset="0"/>
                <a:cs typeface="Arial"/>
              </a:rPr>
              <a:t>Rest:</a:t>
            </a:r>
            <a:r>
              <a:rPr sz="120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 hour</a:t>
            </a:r>
            <a:endParaRPr lang="fr-FR" sz="1200" dirty="0">
              <a:solidFill>
                <a:srgbClr val="3E738D"/>
              </a:solidFill>
              <a:latin typeface="Circe Bold" panose="020B0602020203020203" pitchFamily="34" charset="0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solidFill>
                  <a:srgbClr val="3E738D"/>
                </a:solidFill>
                <a:latin typeface="Circe" panose="020B0502020203020203" pitchFamily="34" charset="0"/>
                <a:cs typeface="Arial"/>
              </a:rPr>
              <a:t>Activity</a:t>
            </a:r>
            <a:r>
              <a:rPr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: 1 hour</a:t>
            </a:r>
          </a:p>
        </p:txBody>
      </p:sp>
      <p:sp>
        <p:nvSpPr>
          <p:cNvPr id="14" name="object 114">
            <a:extLst>
              <a:ext uri="{FF2B5EF4-FFF2-40B4-BE49-F238E27FC236}">
                <a16:creationId xmlns:a16="http://schemas.microsoft.com/office/drawing/2014/main" id="{3E8DCAFA-E444-6C3A-0C62-96E0B971D001}"/>
              </a:ext>
            </a:extLst>
          </p:cNvPr>
          <p:cNvSpPr txBox="1"/>
          <p:nvPr/>
        </p:nvSpPr>
        <p:spPr>
          <a:xfrm>
            <a:off x="244741" y="203217"/>
            <a:ext cx="54546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ID : </a:t>
            </a:r>
            <a:r>
              <a:rPr sz="800" dirty="0">
                <a:solidFill>
                  <a:srgbClr val="FFFFFF"/>
                </a:solidFill>
                <a:latin typeface="Circe" panose="020B0502020203020203" pitchFamily="34" charset="0"/>
                <a:cs typeface="Arial"/>
              </a:rPr>
              <a:t>5P4svK</a:t>
            </a:r>
            <a:endParaRPr sz="800" dirty="0">
              <a:latin typeface="Circe" panose="020B0502020203020203" pitchFamily="34" charset="0"/>
              <a:cs typeface="Arial"/>
            </a:endParaRPr>
          </a:p>
        </p:txBody>
      </p:sp>
      <p:sp>
        <p:nvSpPr>
          <p:cNvPr id="15" name="object 115">
            <a:extLst>
              <a:ext uri="{FF2B5EF4-FFF2-40B4-BE49-F238E27FC236}">
                <a16:creationId xmlns:a16="http://schemas.microsoft.com/office/drawing/2014/main" id="{155DF2C7-8FF7-57D4-5633-B66EBD4C4B5E}"/>
              </a:ext>
            </a:extLst>
          </p:cNvPr>
          <p:cNvSpPr txBox="1"/>
          <p:nvPr/>
        </p:nvSpPr>
        <p:spPr>
          <a:xfrm>
            <a:off x="244741" y="406417"/>
            <a:ext cx="2414270" cy="618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FFFFFF"/>
                </a:solidFill>
                <a:latin typeface="Circe Bold" panose="020B0602020203020203" pitchFamily="34" charset="0"/>
                <a:cs typeface="Arial"/>
              </a:rPr>
              <a:t>Data report</a:t>
            </a:r>
            <a:endParaRPr lang="en-US" sz="2000" dirty="0">
              <a:latin typeface="Circe Bold" panose="020B06020202030202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lang="en-US" sz="1100" dirty="0">
                <a:solidFill>
                  <a:srgbClr val="FFFFFF"/>
                </a:solidFill>
                <a:latin typeface="Circe" panose="020B0502020203020203" pitchFamily="34" charset="0"/>
                <a:cs typeface="Arial"/>
              </a:rPr>
              <a:t>Daily report - January 26, 2023</a:t>
            </a:r>
            <a:endParaRPr lang="en-US" sz="1100" dirty="0">
              <a:latin typeface="Circe" panose="020B0502020203020203" pitchFamily="34" charset="0"/>
              <a:cs typeface="Arial"/>
            </a:endParaRPr>
          </a:p>
        </p:txBody>
      </p:sp>
      <p:sp>
        <p:nvSpPr>
          <p:cNvPr id="120" name="object 105">
            <a:extLst>
              <a:ext uri="{FF2B5EF4-FFF2-40B4-BE49-F238E27FC236}">
                <a16:creationId xmlns:a16="http://schemas.microsoft.com/office/drawing/2014/main" id="{2E925809-6E22-463D-696D-3248C2484206}"/>
              </a:ext>
            </a:extLst>
          </p:cNvPr>
          <p:cNvSpPr txBox="1"/>
          <p:nvPr/>
        </p:nvSpPr>
        <p:spPr>
          <a:xfrm>
            <a:off x="234372" y="1380970"/>
            <a:ext cx="46376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Overview</a:t>
            </a:r>
            <a:r>
              <a:rPr lang="en-US" sz="16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 </a:t>
            </a:r>
            <a:r>
              <a:rPr lang="en-US" sz="1600" dirty="0">
                <a:solidFill>
                  <a:srgbClr val="F7921E"/>
                </a:solidFill>
                <a:latin typeface="Circe Bold" panose="020B0602020203020203" pitchFamily="34" charset="0"/>
                <a:cs typeface="Arial"/>
              </a:rPr>
              <a:t> </a:t>
            </a:r>
            <a:endParaRPr lang="en-US" sz="16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2" name="object 107">
            <a:extLst>
              <a:ext uri="{FF2B5EF4-FFF2-40B4-BE49-F238E27FC236}">
                <a16:creationId xmlns:a16="http://schemas.microsoft.com/office/drawing/2014/main" id="{ADF63FBB-8390-D2A6-2C3B-FB8BB9F20F7B}"/>
              </a:ext>
            </a:extLst>
          </p:cNvPr>
          <p:cNvSpPr txBox="1"/>
          <p:nvPr/>
        </p:nvSpPr>
        <p:spPr>
          <a:xfrm>
            <a:off x="234372" y="3861205"/>
            <a:ext cx="40410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Data collection overview</a:t>
            </a:r>
            <a:endParaRPr lang="en-US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3" name="object 108">
            <a:extLst>
              <a:ext uri="{FF2B5EF4-FFF2-40B4-BE49-F238E27FC236}">
                <a16:creationId xmlns:a16="http://schemas.microsoft.com/office/drawing/2014/main" id="{4B806DF5-6369-EF64-6626-F2586E1432EF}"/>
              </a:ext>
            </a:extLst>
          </p:cNvPr>
          <p:cNvSpPr txBox="1"/>
          <p:nvPr/>
        </p:nvSpPr>
        <p:spPr>
          <a:xfrm>
            <a:off x="234372" y="5581430"/>
            <a:ext cx="210578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Health overview</a:t>
            </a:r>
          </a:p>
        </p:txBody>
      </p:sp>
      <p:sp>
        <p:nvSpPr>
          <p:cNvPr id="124" name="object 109">
            <a:extLst>
              <a:ext uri="{FF2B5EF4-FFF2-40B4-BE49-F238E27FC236}">
                <a16:creationId xmlns:a16="http://schemas.microsoft.com/office/drawing/2014/main" id="{D984154D-7646-1F65-0DC4-DE2FDD90BD93}"/>
              </a:ext>
            </a:extLst>
          </p:cNvPr>
          <p:cNvSpPr txBox="1"/>
          <p:nvPr/>
        </p:nvSpPr>
        <p:spPr>
          <a:xfrm>
            <a:off x="536737" y="1889392"/>
            <a:ext cx="9332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Smart </a:t>
            </a:r>
            <a:r>
              <a:rPr lang="en-US" sz="1200" b="1" dirty="0">
                <a:solidFill>
                  <a:srgbClr val="F7921D"/>
                </a:solidFill>
                <a:latin typeface="Circe Bold" panose="020B0602020203020203" pitchFamily="34" charset="0"/>
                <a:cs typeface="Arial"/>
              </a:rPr>
              <a:t>Textile</a:t>
            </a:r>
            <a:endParaRPr sz="12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31" name="object 116">
            <a:extLst>
              <a:ext uri="{FF2B5EF4-FFF2-40B4-BE49-F238E27FC236}">
                <a16:creationId xmlns:a16="http://schemas.microsoft.com/office/drawing/2014/main" id="{8B4DC9F4-56B2-C3F8-E2C9-D1BA2160E214}"/>
              </a:ext>
            </a:extLst>
          </p:cNvPr>
          <p:cNvSpPr txBox="1"/>
          <p:nvPr/>
        </p:nvSpPr>
        <p:spPr>
          <a:xfrm>
            <a:off x="418023" y="5052839"/>
            <a:ext cx="4079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00h00</a:t>
            </a:r>
            <a:endParaRPr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32" name="object 117">
            <a:extLst>
              <a:ext uri="{FF2B5EF4-FFF2-40B4-BE49-F238E27FC236}">
                <a16:creationId xmlns:a16="http://schemas.microsoft.com/office/drawing/2014/main" id="{7272FCD7-4E02-FB83-CC24-1BB6D892E9FE}"/>
              </a:ext>
            </a:extLst>
          </p:cNvPr>
          <p:cNvSpPr txBox="1"/>
          <p:nvPr/>
        </p:nvSpPr>
        <p:spPr>
          <a:xfrm>
            <a:off x="1504804" y="5052839"/>
            <a:ext cx="30521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4h00</a:t>
            </a:r>
            <a:endParaRPr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33" name="object 118">
            <a:extLst>
              <a:ext uri="{FF2B5EF4-FFF2-40B4-BE49-F238E27FC236}">
                <a16:creationId xmlns:a16="http://schemas.microsoft.com/office/drawing/2014/main" id="{9571B845-A034-9B72-D821-A7397166F5BE}"/>
              </a:ext>
            </a:extLst>
          </p:cNvPr>
          <p:cNvSpPr txBox="1"/>
          <p:nvPr/>
        </p:nvSpPr>
        <p:spPr>
          <a:xfrm>
            <a:off x="2558681" y="5052839"/>
            <a:ext cx="3066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8</a:t>
            </a: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h00</a:t>
            </a:r>
            <a:endParaRPr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34" name="object 119">
            <a:extLst>
              <a:ext uri="{FF2B5EF4-FFF2-40B4-BE49-F238E27FC236}">
                <a16:creationId xmlns:a16="http://schemas.microsoft.com/office/drawing/2014/main" id="{A0D77208-AAB9-8D85-CDF3-6A24B32B8659}"/>
              </a:ext>
            </a:extLst>
          </p:cNvPr>
          <p:cNvSpPr txBox="1"/>
          <p:nvPr/>
        </p:nvSpPr>
        <p:spPr>
          <a:xfrm>
            <a:off x="3571887" y="5052839"/>
            <a:ext cx="38342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12</a:t>
            </a: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h00</a:t>
            </a:r>
            <a:endParaRPr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35" name="object 120">
            <a:extLst>
              <a:ext uri="{FF2B5EF4-FFF2-40B4-BE49-F238E27FC236}">
                <a16:creationId xmlns:a16="http://schemas.microsoft.com/office/drawing/2014/main" id="{567CD0E5-E9D6-8F69-662D-B378B888B0BE}"/>
              </a:ext>
            </a:extLst>
          </p:cNvPr>
          <p:cNvSpPr txBox="1"/>
          <p:nvPr/>
        </p:nvSpPr>
        <p:spPr>
          <a:xfrm>
            <a:off x="4635766" y="5052839"/>
            <a:ext cx="36444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16h00</a:t>
            </a:r>
            <a:endParaRPr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36" name="object 121">
            <a:extLst>
              <a:ext uri="{FF2B5EF4-FFF2-40B4-BE49-F238E27FC236}">
                <a16:creationId xmlns:a16="http://schemas.microsoft.com/office/drawing/2014/main" id="{19A98A0B-1107-627A-113B-5218046A7C65}"/>
              </a:ext>
            </a:extLst>
          </p:cNvPr>
          <p:cNvSpPr txBox="1"/>
          <p:nvPr/>
        </p:nvSpPr>
        <p:spPr>
          <a:xfrm>
            <a:off x="5650612" y="5052839"/>
            <a:ext cx="38342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18h00</a:t>
            </a:r>
            <a:endParaRPr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37" name="object 122">
            <a:extLst>
              <a:ext uri="{FF2B5EF4-FFF2-40B4-BE49-F238E27FC236}">
                <a16:creationId xmlns:a16="http://schemas.microsoft.com/office/drawing/2014/main" id="{DAB2360F-B55F-9A1C-9AB5-67584CDD9B14}"/>
              </a:ext>
            </a:extLst>
          </p:cNvPr>
          <p:cNvSpPr txBox="1"/>
          <p:nvPr/>
        </p:nvSpPr>
        <p:spPr>
          <a:xfrm>
            <a:off x="6722290" y="5052839"/>
            <a:ext cx="36444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00h00</a:t>
            </a:r>
            <a:endParaRPr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97" name="object 8">
            <a:extLst>
              <a:ext uri="{FF2B5EF4-FFF2-40B4-BE49-F238E27FC236}">
                <a16:creationId xmlns:a16="http://schemas.microsoft.com/office/drawing/2014/main" id="{170FE750-1801-C705-58F9-DB13498A33FC}"/>
              </a:ext>
            </a:extLst>
          </p:cNvPr>
          <p:cNvSpPr/>
          <p:nvPr/>
        </p:nvSpPr>
        <p:spPr>
          <a:xfrm>
            <a:off x="614259" y="4361777"/>
            <a:ext cx="1586020" cy="504000"/>
          </a:xfrm>
          <a:custGeom>
            <a:avLst/>
            <a:gdLst/>
            <a:ahLst/>
            <a:cxnLst/>
            <a:rect l="l" t="t" r="r" b="b"/>
            <a:pathLst>
              <a:path w="1591310" h="683260">
                <a:moveTo>
                  <a:pt x="1591259" y="0"/>
                </a:moveTo>
                <a:lnTo>
                  <a:pt x="0" y="0"/>
                </a:lnTo>
                <a:lnTo>
                  <a:pt x="0" y="682840"/>
                </a:lnTo>
                <a:lnTo>
                  <a:pt x="1591259" y="682840"/>
                </a:lnTo>
                <a:lnTo>
                  <a:pt x="1591259" y="0"/>
                </a:lnTo>
                <a:close/>
              </a:path>
            </a:pathLst>
          </a:custGeom>
          <a:solidFill>
            <a:srgbClr val="3E738D">
              <a:alpha val="862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8" name="object 9">
            <a:extLst>
              <a:ext uri="{FF2B5EF4-FFF2-40B4-BE49-F238E27FC236}">
                <a16:creationId xmlns:a16="http://schemas.microsoft.com/office/drawing/2014/main" id="{D1414F22-DB19-EE85-627C-B2B11DAF311F}"/>
              </a:ext>
            </a:extLst>
          </p:cNvPr>
          <p:cNvSpPr/>
          <p:nvPr/>
        </p:nvSpPr>
        <p:spPr>
          <a:xfrm>
            <a:off x="1658168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0">
            <a:extLst>
              <a:ext uri="{FF2B5EF4-FFF2-40B4-BE49-F238E27FC236}">
                <a16:creationId xmlns:a16="http://schemas.microsoft.com/office/drawing/2014/main" id="{A17E3AE6-6AAB-0251-6AA1-8D9E0081CDF3}"/>
              </a:ext>
            </a:extLst>
          </p:cNvPr>
          <p:cNvSpPr/>
          <p:nvPr/>
        </p:nvSpPr>
        <p:spPr>
          <a:xfrm>
            <a:off x="1383814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1">
            <a:extLst>
              <a:ext uri="{FF2B5EF4-FFF2-40B4-BE49-F238E27FC236}">
                <a16:creationId xmlns:a16="http://schemas.microsoft.com/office/drawing/2014/main" id="{3A0C21E3-885E-86A7-6E6F-FBBA1BB829A5}"/>
              </a:ext>
            </a:extLst>
          </p:cNvPr>
          <p:cNvSpPr/>
          <p:nvPr/>
        </p:nvSpPr>
        <p:spPr>
          <a:xfrm>
            <a:off x="2438556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2">
            <a:extLst>
              <a:ext uri="{FF2B5EF4-FFF2-40B4-BE49-F238E27FC236}">
                <a16:creationId xmlns:a16="http://schemas.microsoft.com/office/drawing/2014/main" id="{2F996E38-F4F5-4C68-F809-3F8A38748DE5}"/>
              </a:ext>
            </a:extLst>
          </p:cNvPr>
          <p:cNvSpPr/>
          <p:nvPr/>
        </p:nvSpPr>
        <p:spPr>
          <a:xfrm>
            <a:off x="3481105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13">
            <a:extLst>
              <a:ext uri="{FF2B5EF4-FFF2-40B4-BE49-F238E27FC236}">
                <a16:creationId xmlns:a16="http://schemas.microsoft.com/office/drawing/2014/main" id="{84EA51D8-2CF2-60D5-E0BD-9557D106A353}"/>
              </a:ext>
            </a:extLst>
          </p:cNvPr>
          <p:cNvSpPr/>
          <p:nvPr/>
        </p:nvSpPr>
        <p:spPr>
          <a:xfrm>
            <a:off x="4529750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4">
            <a:extLst>
              <a:ext uri="{FF2B5EF4-FFF2-40B4-BE49-F238E27FC236}">
                <a16:creationId xmlns:a16="http://schemas.microsoft.com/office/drawing/2014/main" id="{50C22C8C-9D66-7162-9F29-3F1B73EB809B}"/>
              </a:ext>
            </a:extLst>
          </p:cNvPr>
          <p:cNvSpPr/>
          <p:nvPr/>
        </p:nvSpPr>
        <p:spPr>
          <a:xfrm>
            <a:off x="5578395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15">
            <a:extLst>
              <a:ext uri="{FF2B5EF4-FFF2-40B4-BE49-F238E27FC236}">
                <a16:creationId xmlns:a16="http://schemas.microsoft.com/office/drawing/2014/main" id="{94216780-36C8-C232-19C2-2ACED440D94E}"/>
              </a:ext>
            </a:extLst>
          </p:cNvPr>
          <p:cNvSpPr/>
          <p:nvPr/>
        </p:nvSpPr>
        <p:spPr>
          <a:xfrm>
            <a:off x="6627041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16">
            <a:extLst>
              <a:ext uri="{FF2B5EF4-FFF2-40B4-BE49-F238E27FC236}">
                <a16:creationId xmlns:a16="http://schemas.microsoft.com/office/drawing/2014/main" id="{FFE07F3D-7C72-B1DB-C84F-8F2C6BB35D3B}"/>
              </a:ext>
            </a:extLst>
          </p:cNvPr>
          <p:cNvSpPr/>
          <p:nvPr/>
        </p:nvSpPr>
        <p:spPr>
          <a:xfrm>
            <a:off x="1139943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17">
            <a:extLst>
              <a:ext uri="{FF2B5EF4-FFF2-40B4-BE49-F238E27FC236}">
                <a16:creationId xmlns:a16="http://schemas.microsoft.com/office/drawing/2014/main" id="{A501BC7C-2024-804E-7561-98B3A4994446}"/>
              </a:ext>
            </a:extLst>
          </p:cNvPr>
          <p:cNvSpPr/>
          <p:nvPr/>
        </p:nvSpPr>
        <p:spPr>
          <a:xfrm>
            <a:off x="2194685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18">
            <a:extLst>
              <a:ext uri="{FF2B5EF4-FFF2-40B4-BE49-F238E27FC236}">
                <a16:creationId xmlns:a16="http://schemas.microsoft.com/office/drawing/2014/main" id="{01AE81E0-A257-18A3-4F08-BD124B61ECB1}"/>
              </a:ext>
            </a:extLst>
          </p:cNvPr>
          <p:cNvSpPr/>
          <p:nvPr/>
        </p:nvSpPr>
        <p:spPr>
          <a:xfrm>
            <a:off x="3237233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19">
            <a:extLst>
              <a:ext uri="{FF2B5EF4-FFF2-40B4-BE49-F238E27FC236}">
                <a16:creationId xmlns:a16="http://schemas.microsoft.com/office/drawing/2014/main" id="{BF33D9B2-EC1F-B221-DE72-BCE33BA3D26D}"/>
              </a:ext>
            </a:extLst>
          </p:cNvPr>
          <p:cNvSpPr/>
          <p:nvPr/>
        </p:nvSpPr>
        <p:spPr>
          <a:xfrm>
            <a:off x="4285878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">
            <a:extLst>
              <a:ext uri="{FF2B5EF4-FFF2-40B4-BE49-F238E27FC236}">
                <a16:creationId xmlns:a16="http://schemas.microsoft.com/office/drawing/2014/main" id="{6C1CCD05-39FE-ADE0-2437-FBB34422352A}"/>
              </a:ext>
            </a:extLst>
          </p:cNvPr>
          <p:cNvSpPr/>
          <p:nvPr/>
        </p:nvSpPr>
        <p:spPr>
          <a:xfrm>
            <a:off x="5334523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">
            <a:extLst>
              <a:ext uri="{FF2B5EF4-FFF2-40B4-BE49-F238E27FC236}">
                <a16:creationId xmlns:a16="http://schemas.microsoft.com/office/drawing/2014/main" id="{8342C86B-95B7-A8C2-729F-5442FFD0CD94}"/>
              </a:ext>
            </a:extLst>
          </p:cNvPr>
          <p:cNvSpPr/>
          <p:nvPr/>
        </p:nvSpPr>
        <p:spPr>
          <a:xfrm>
            <a:off x="6383169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2">
            <a:extLst>
              <a:ext uri="{FF2B5EF4-FFF2-40B4-BE49-F238E27FC236}">
                <a16:creationId xmlns:a16="http://schemas.microsoft.com/office/drawing/2014/main" id="{113BC129-93F6-B3B7-14F9-11744A2E707A}"/>
              </a:ext>
            </a:extLst>
          </p:cNvPr>
          <p:cNvSpPr/>
          <p:nvPr/>
        </p:nvSpPr>
        <p:spPr>
          <a:xfrm>
            <a:off x="889976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3">
            <a:extLst>
              <a:ext uri="{FF2B5EF4-FFF2-40B4-BE49-F238E27FC236}">
                <a16:creationId xmlns:a16="http://schemas.microsoft.com/office/drawing/2014/main" id="{11993268-EE6E-BE0F-8525-5384F93D2EA8}"/>
              </a:ext>
            </a:extLst>
          </p:cNvPr>
          <p:cNvSpPr/>
          <p:nvPr/>
        </p:nvSpPr>
        <p:spPr>
          <a:xfrm>
            <a:off x="1944717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4">
            <a:extLst>
              <a:ext uri="{FF2B5EF4-FFF2-40B4-BE49-F238E27FC236}">
                <a16:creationId xmlns:a16="http://schemas.microsoft.com/office/drawing/2014/main" id="{4872034A-24F7-546B-D0C9-AF0D0497B9A5}"/>
              </a:ext>
            </a:extLst>
          </p:cNvPr>
          <p:cNvSpPr/>
          <p:nvPr/>
        </p:nvSpPr>
        <p:spPr>
          <a:xfrm>
            <a:off x="2987265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5">
            <a:extLst>
              <a:ext uri="{FF2B5EF4-FFF2-40B4-BE49-F238E27FC236}">
                <a16:creationId xmlns:a16="http://schemas.microsoft.com/office/drawing/2014/main" id="{5C910056-656B-26DC-CD25-5B533707A501}"/>
              </a:ext>
            </a:extLst>
          </p:cNvPr>
          <p:cNvSpPr/>
          <p:nvPr/>
        </p:nvSpPr>
        <p:spPr>
          <a:xfrm>
            <a:off x="4035911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6">
            <a:extLst>
              <a:ext uri="{FF2B5EF4-FFF2-40B4-BE49-F238E27FC236}">
                <a16:creationId xmlns:a16="http://schemas.microsoft.com/office/drawing/2014/main" id="{143D7355-2065-491E-AE27-9A30EDED9170}"/>
              </a:ext>
            </a:extLst>
          </p:cNvPr>
          <p:cNvSpPr/>
          <p:nvPr/>
        </p:nvSpPr>
        <p:spPr>
          <a:xfrm>
            <a:off x="5084556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7">
            <a:extLst>
              <a:ext uri="{FF2B5EF4-FFF2-40B4-BE49-F238E27FC236}">
                <a16:creationId xmlns:a16="http://schemas.microsoft.com/office/drawing/2014/main" id="{7FBE4781-9ABA-63A5-09EC-67A8A9024F38}"/>
              </a:ext>
            </a:extLst>
          </p:cNvPr>
          <p:cNvSpPr/>
          <p:nvPr/>
        </p:nvSpPr>
        <p:spPr>
          <a:xfrm>
            <a:off x="6133201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8">
            <a:extLst>
              <a:ext uri="{FF2B5EF4-FFF2-40B4-BE49-F238E27FC236}">
                <a16:creationId xmlns:a16="http://schemas.microsoft.com/office/drawing/2014/main" id="{FFD6ECE0-73FD-6CFA-3A31-9F85FF112769}"/>
              </a:ext>
            </a:extLst>
          </p:cNvPr>
          <p:cNvSpPr/>
          <p:nvPr/>
        </p:nvSpPr>
        <p:spPr>
          <a:xfrm>
            <a:off x="2706814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9">
            <a:extLst>
              <a:ext uri="{FF2B5EF4-FFF2-40B4-BE49-F238E27FC236}">
                <a16:creationId xmlns:a16="http://schemas.microsoft.com/office/drawing/2014/main" id="{3328EEAD-1F79-1F89-7998-230D92B8F612}"/>
              </a:ext>
            </a:extLst>
          </p:cNvPr>
          <p:cNvSpPr/>
          <p:nvPr/>
        </p:nvSpPr>
        <p:spPr>
          <a:xfrm>
            <a:off x="3755459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30">
            <a:extLst>
              <a:ext uri="{FF2B5EF4-FFF2-40B4-BE49-F238E27FC236}">
                <a16:creationId xmlns:a16="http://schemas.microsoft.com/office/drawing/2014/main" id="{1CDCC651-2789-02EB-501C-A281CFAAD687}"/>
              </a:ext>
            </a:extLst>
          </p:cNvPr>
          <p:cNvSpPr/>
          <p:nvPr/>
        </p:nvSpPr>
        <p:spPr>
          <a:xfrm>
            <a:off x="4804104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31">
            <a:extLst>
              <a:ext uri="{FF2B5EF4-FFF2-40B4-BE49-F238E27FC236}">
                <a16:creationId xmlns:a16="http://schemas.microsoft.com/office/drawing/2014/main" id="{5490E69C-F117-B075-A0E0-F290A19D2F0D}"/>
              </a:ext>
            </a:extLst>
          </p:cNvPr>
          <p:cNvSpPr/>
          <p:nvPr/>
        </p:nvSpPr>
        <p:spPr>
          <a:xfrm>
            <a:off x="5852750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32">
            <a:extLst>
              <a:ext uri="{FF2B5EF4-FFF2-40B4-BE49-F238E27FC236}">
                <a16:creationId xmlns:a16="http://schemas.microsoft.com/office/drawing/2014/main" id="{541C60A4-7E65-B9F5-F740-DFC46279D58C}"/>
              </a:ext>
            </a:extLst>
          </p:cNvPr>
          <p:cNvSpPr/>
          <p:nvPr/>
        </p:nvSpPr>
        <p:spPr>
          <a:xfrm>
            <a:off x="6901395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33">
            <a:extLst>
              <a:ext uri="{FF2B5EF4-FFF2-40B4-BE49-F238E27FC236}">
                <a16:creationId xmlns:a16="http://schemas.microsoft.com/office/drawing/2014/main" id="{77CDEE41-6D5B-552A-4B50-065A7F61698B}"/>
              </a:ext>
            </a:extLst>
          </p:cNvPr>
          <p:cNvSpPr/>
          <p:nvPr/>
        </p:nvSpPr>
        <p:spPr>
          <a:xfrm>
            <a:off x="609524" y="4352911"/>
            <a:ext cx="0" cy="504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36">
            <a:extLst>
              <a:ext uri="{FF2B5EF4-FFF2-40B4-BE49-F238E27FC236}">
                <a16:creationId xmlns:a16="http://schemas.microsoft.com/office/drawing/2014/main" id="{443E1B49-4DF2-AE06-8A32-158E331A5125}"/>
              </a:ext>
            </a:extLst>
          </p:cNvPr>
          <p:cNvSpPr/>
          <p:nvPr/>
        </p:nvSpPr>
        <p:spPr>
          <a:xfrm>
            <a:off x="591234" y="4889606"/>
            <a:ext cx="6310630" cy="0"/>
          </a:xfrm>
          <a:custGeom>
            <a:avLst/>
            <a:gdLst/>
            <a:ahLst/>
            <a:cxnLst/>
            <a:rect l="l" t="t" r="r" b="b"/>
            <a:pathLst>
              <a:path w="6310630">
                <a:moveTo>
                  <a:pt x="0" y="0"/>
                </a:moveTo>
                <a:lnTo>
                  <a:pt x="6310160" y="0"/>
                </a:lnTo>
              </a:path>
            </a:pathLst>
          </a:custGeom>
          <a:ln w="24384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6" name="object 37">
            <a:extLst>
              <a:ext uri="{FF2B5EF4-FFF2-40B4-BE49-F238E27FC236}">
                <a16:creationId xmlns:a16="http://schemas.microsoft.com/office/drawing/2014/main" id="{A12DF7DB-4083-D423-35F5-FB9EBB68DFF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19" y="4801203"/>
            <a:ext cx="176809" cy="176809"/>
          </a:xfrm>
          <a:prstGeom prst="rect">
            <a:avLst/>
          </a:prstGeom>
        </p:spPr>
      </p:pic>
      <p:pic>
        <p:nvPicPr>
          <p:cNvPr id="227" name="object 38">
            <a:extLst>
              <a:ext uri="{FF2B5EF4-FFF2-40B4-BE49-F238E27FC236}">
                <a16:creationId xmlns:a16="http://schemas.microsoft.com/office/drawing/2014/main" id="{756ADEF8-A104-95F8-1CAC-446C5B9AD47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2991" y="4801203"/>
            <a:ext cx="176809" cy="176809"/>
          </a:xfrm>
          <a:prstGeom prst="rect">
            <a:avLst/>
          </a:prstGeom>
        </p:spPr>
      </p:pic>
      <p:pic>
        <p:nvPicPr>
          <p:cNvPr id="228" name="object 39">
            <a:extLst>
              <a:ext uri="{FF2B5EF4-FFF2-40B4-BE49-F238E27FC236}">
                <a16:creationId xmlns:a16="http://schemas.microsoft.com/office/drawing/2014/main" id="{A907AB31-089E-9720-DB12-E61DD157E56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67054" y="4801203"/>
            <a:ext cx="176809" cy="176809"/>
          </a:xfrm>
          <a:prstGeom prst="rect">
            <a:avLst/>
          </a:prstGeom>
        </p:spPr>
      </p:pic>
      <p:pic>
        <p:nvPicPr>
          <p:cNvPr id="229" name="object 40">
            <a:extLst>
              <a:ext uri="{FF2B5EF4-FFF2-40B4-BE49-F238E27FC236}">
                <a16:creationId xmlns:a16="http://schemas.microsoft.com/office/drawing/2014/main" id="{DD771EB2-48DA-879C-EEB1-826CFAEB0B9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18409" y="4801203"/>
            <a:ext cx="176809" cy="176809"/>
          </a:xfrm>
          <a:prstGeom prst="rect">
            <a:avLst/>
          </a:prstGeom>
        </p:spPr>
      </p:pic>
      <p:pic>
        <p:nvPicPr>
          <p:cNvPr id="230" name="object 41">
            <a:extLst>
              <a:ext uri="{FF2B5EF4-FFF2-40B4-BE49-F238E27FC236}">
                <a16:creationId xmlns:a16="http://schemas.microsoft.com/office/drawing/2014/main" id="{FB0EACED-04B4-3772-9E02-A0367718627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9763" y="4801203"/>
            <a:ext cx="176809" cy="176809"/>
          </a:xfrm>
          <a:prstGeom prst="rect">
            <a:avLst/>
          </a:prstGeom>
        </p:spPr>
      </p:pic>
      <p:pic>
        <p:nvPicPr>
          <p:cNvPr id="231" name="object 42">
            <a:extLst>
              <a:ext uri="{FF2B5EF4-FFF2-40B4-BE49-F238E27FC236}">
                <a16:creationId xmlns:a16="http://schemas.microsoft.com/office/drawing/2014/main" id="{02E99986-907A-194B-1380-901808C52ADB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9793" y="4831686"/>
            <a:ext cx="121945" cy="121932"/>
          </a:xfrm>
          <a:prstGeom prst="rect">
            <a:avLst/>
          </a:prstGeom>
        </p:spPr>
      </p:pic>
      <p:pic>
        <p:nvPicPr>
          <p:cNvPr id="232" name="object 43">
            <a:extLst>
              <a:ext uri="{FF2B5EF4-FFF2-40B4-BE49-F238E27FC236}">
                <a16:creationId xmlns:a16="http://schemas.microsoft.com/office/drawing/2014/main" id="{33365F1F-A743-9A56-76E6-79F88FBAEA2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8438" y="4831686"/>
            <a:ext cx="121945" cy="121932"/>
          </a:xfrm>
          <a:prstGeom prst="rect">
            <a:avLst/>
          </a:prstGeom>
        </p:spPr>
      </p:pic>
      <p:pic>
        <p:nvPicPr>
          <p:cNvPr id="233" name="object 44">
            <a:extLst>
              <a:ext uri="{FF2B5EF4-FFF2-40B4-BE49-F238E27FC236}">
                <a16:creationId xmlns:a16="http://schemas.microsoft.com/office/drawing/2014/main" id="{1C38D23A-4E02-BD90-2C76-4FFA68AA8FE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17084" y="4831686"/>
            <a:ext cx="121945" cy="121932"/>
          </a:xfrm>
          <a:prstGeom prst="rect">
            <a:avLst/>
          </a:prstGeom>
        </p:spPr>
      </p:pic>
      <p:pic>
        <p:nvPicPr>
          <p:cNvPr id="234" name="object 45">
            <a:extLst>
              <a:ext uri="{FF2B5EF4-FFF2-40B4-BE49-F238E27FC236}">
                <a16:creationId xmlns:a16="http://schemas.microsoft.com/office/drawing/2014/main" id="{A99F948D-ACA7-A0C0-3E10-02F630D56B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65728" y="4831686"/>
            <a:ext cx="121945" cy="121932"/>
          </a:xfrm>
          <a:prstGeom prst="rect">
            <a:avLst/>
          </a:prstGeom>
        </p:spPr>
      </p:pic>
      <p:pic>
        <p:nvPicPr>
          <p:cNvPr id="235" name="object 46">
            <a:extLst>
              <a:ext uri="{FF2B5EF4-FFF2-40B4-BE49-F238E27FC236}">
                <a16:creationId xmlns:a16="http://schemas.microsoft.com/office/drawing/2014/main" id="{080CCA0C-1612-EFE9-F2AD-CA96CB3D37A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63019" y="4831686"/>
            <a:ext cx="121945" cy="121932"/>
          </a:xfrm>
          <a:prstGeom prst="rect">
            <a:avLst/>
          </a:prstGeom>
        </p:spPr>
      </p:pic>
      <p:pic>
        <p:nvPicPr>
          <p:cNvPr id="236" name="object 47">
            <a:extLst>
              <a:ext uri="{FF2B5EF4-FFF2-40B4-BE49-F238E27FC236}">
                <a16:creationId xmlns:a16="http://schemas.microsoft.com/office/drawing/2014/main" id="{6B59C19B-95ED-310C-CC3C-868FF1EF810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14373" y="4831686"/>
            <a:ext cx="121945" cy="121932"/>
          </a:xfrm>
          <a:prstGeom prst="rect">
            <a:avLst/>
          </a:prstGeom>
        </p:spPr>
      </p:pic>
      <p:pic>
        <p:nvPicPr>
          <p:cNvPr id="237" name="object 48">
            <a:extLst>
              <a:ext uri="{FF2B5EF4-FFF2-40B4-BE49-F238E27FC236}">
                <a16:creationId xmlns:a16="http://schemas.microsoft.com/office/drawing/2014/main" id="{3BC1BB27-2F0C-7444-F0E9-6C7EE366338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24567" y="4831686"/>
            <a:ext cx="121945" cy="121932"/>
          </a:xfrm>
          <a:prstGeom prst="rect">
            <a:avLst/>
          </a:prstGeom>
        </p:spPr>
      </p:pic>
      <p:pic>
        <p:nvPicPr>
          <p:cNvPr id="238" name="object 49">
            <a:extLst>
              <a:ext uri="{FF2B5EF4-FFF2-40B4-BE49-F238E27FC236}">
                <a16:creationId xmlns:a16="http://schemas.microsoft.com/office/drawing/2014/main" id="{AF6CB6B8-1E5A-EAF1-DC16-B6A94FBB1DA9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5923" y="4831686"/>
            <a:ext cx="121945" cy="121932"/>
          </a:xfrm>
          <a:prstGeom prst="rect">
            <a:avLst/>
          </a:prstGeom>
        </p:spPr>
      </p:pic>
      <p:pic>
        <p:nvPicPr>
          <p:cNvPr id="239" name="object 50">
            <a:extLst>
              <a:ext uri="{FF2B5EF4-FFF2-40B4-BE49-F238E27FC236}">
                <a16:creationId xmlns:a16="http://schemas.microsoft.com/office/drawing/2014/main" id="{BEBD474F-BD10-D188-A148-B046446441C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73212" y="4831686"/>
            <a:ext cx="121945" cy="121932"/>
          </a:xfrm>
          <a:prstGeom prst="rect">
            <a:avLst/>
          </a:prstGeom>
        </p:spPr>
      </p:pic>
      <p:pic>
        <p:nvPicPr>
          <p:cNvPr id="240" name="object 51">
            <a:extLst>
              <a:ext uri="{FF2B5EF4-FFF2-40B4-BE49-F238E27FC236}">
                <a16:creationId xmlns:a16="http://schemas.microsoft.com/office/drawing/2014/main" id="{11541BE7-665C-B58A-F3F9-21F242813C7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21858" y="4831686"/>
            <a:ext cx="121945" cy="121932"/>
          </a:xfrm>
          <a:prstGeom prst="rect">
            <a:avLst/>
          </a:prstGeom>
        </p:spPr>
      </p:pic>
      <p:pic>
        <p:nvPicPr>
          <p:cNvPr id="241" name="object 52">
            <a:extLst>
              <a:ext uri="{FF2B5EF4-FFF2-40B4-BE49-F238E27FC236}">
                <a16:creationId xmlns:a16="http://schemas.microsoft.com/office/drawing/2014/main" id="{62A7DAE5-A8E8-22C4-6245-FE437424DBB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70503" y="4831686"/>
            <a:ext cx="121945" cy="121932"/>
          </a:xfrm>
          <a:prstGeom prst="rect">
            <a:avLst/>
          </a:prstGeom>
        </p:spPr>
      </p:pic>
      <p:pic>
        <p:nvPicPr>
          <p:cNvPr id="242" name="object 53">
            <a:extLst>
              <a:ext uri="{FF2B5EF4-FFF2-40B4-BE49-F238E27FC236}">
                <a16:creationId xmlns:a16="http://schemas.microsoft.com/office/drawing/2014/main" id="{BC9811C7-083E-8922-5E7C-4395188309F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19148" y="4831686"/>
            <a:ext cx="121945" cy="121932"/>
          </a:xfrm>
          <a:prstGeom prst="rect">
            <a:avLst/>
          </a:prstGeom>
        </p:spPr>
      </p:pic>
      <p:pic>
        <p:nvPicPr>
          <p:cNvPr id="243" name="object 54">
            <a:extLst>
              <a:ext uri="{FF2B5EF4-FFF2-40B4-BE49-F238E27FC236}">
                <a16:creationId xmlns:a16="http://schemas.microsoft.com/office/drawing/2014/main" id="{586773F7-021D-A099-B9EC-F70A0D71ADA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5954" y="4831686"/>
            <a:ext cx="121945" cy="121932"/>
          </a:xfrm>
          <a:prstGeom prst="rect">
            <a:avLst/>
          </a:prstGeom>
        </p:spPr>
      </p:pic>
      <p:pic>
        <p:nvPicPr>
          <p:cNvPr id="244" name="object 55">
            <a:extLst>
              <a:ext uri="{FF2B5EF4-FFF2-40B4-BE49-F238E27FC236}">
                <a16:creationId xmlns:a16="http://schemas.microsoft.com/office/drawing/2014/main" id="{B8BCB022-5939-D68D-8962-19A978DCD515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3244" y="4831686"/>
            <a:ext cx="121945" cy="121932"/>
          </a:xfrm>
          <a:prstGeom prst="rect">
            <a:avLst/>
          </a:prstGeom>
        </p:spPr>
      </p:pic>
      <p:pic>
        <p:nvPicPr>
          <p:cNvPr id="245" name="object 56">
            <a:extLst>
              <a:ext uri="{FF2B5EF4-FFF2-40B4-BE49-F238E27FC236}">
                <a16:creationId xmlns:a16="http://schemas.microsoft.com/office/drawing/2014/main" id="{E61C0B39-2F39-8BE4-9DDC-C77A670325C2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74599" y="4831686"/>
            <a:ext cx="121945" cy="121932"/>
          </a:xfrm>
          <a:prstGeom prst="rect">
            <a:avLst/>
          </a:prstGeom>
        </p:spPr>
      </p:pic>
      <p:pic>
        <p:nvPicPr>
          <p:cNvPr id="246" name="object 57">
            <a:extLst>
              <a:ext uri="{FF2B5EF4-FFF2-40B4-BE49-F238E27FC236}">
                <a16:creationId xmlns:a16="http://schemas.microsoft.com/office/drawing/2014/main" id="{F5367013-06D9-C20B-66EC-91CBEAC2E8F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0535" y="4831686"/>
            <a:ext cx="121945" cy="121932"/>
          </a:xfrm>
          <a:prstGeom prst="rect">
            <a:avLst/>
          </a:prstGeom>
        </p:spPr>
      </p:pic>
      <p:pic>
        <p:nvPicPr>
          <p:cNvPr id="247" name="object 58">
            <a:extLst>
              <a:ext uri="{FF2B5EF4-FFF2-40B4-BE49-F238E27FC236}">
                <a16:creationId xmlns:a16="http://schemas.microsoft.com/office/drawing/2014/main" id="{C82E1021-0D54-93B2-ABFE-9690803DEE7C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71890" y="4831686"/>
            <a:ext cx="121945" cy="121932"/>
          </a:xfrm>
          <a:prstGeom prst="rect">
            <a:avLst/>
          </a:prstGeom>
        </p:spPr>
      </p:pic>
      <p:pic>
        <p:nvPicPr>
          <p:cNvPr id="248" name="object 59">
            <a:extLst>
              <a:ext uri="{FF2B5EF4-FFF2-40B4-BE49-F238E27FC236}">
                <a16:creationId xmlns:a16="http://schemas.microsoft.com/office/drawing/2014/main" id="{5CA619B8-2233-4677-3CAD-FDDDCC8AE85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69181" y="4831686"/>
            <a:ext cx="121945" cy="121932"/>
          </a:xfrm>
          <a:prstGeom prst="rect">
            <a:avLst/>
          </a:prstGeom>
        </p:spPr>
      </p:pic>
      <p:pic>
        <p:nvPicPr>
          <p:cNvPr id="249" name="object 60">
            <a:extLst>
              <a:ext uri="{FF2B5EF4-FFF2-40B4-BE49-F238E27FC236}">
                <a16:creationId xmlns:a16="http://schemas.microsoft.com/office/drawing/2014/main" id="{8EBC9CEF-A36C-9F21-4768-99944A58CE9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700" y="4801203"/>
            <a:ext cx="176809" cy="176809"/>
          </a:xfrm>
          <a:prstGeom prst="rect">
            <a:avLst/>
          </a:prstGeom>
        </p:spPr>
      </p:pic>
      <p:pic>
        <p:nvPicPr>
          <p:cNvPr id="250" name="object 61">
            <a:extLst>
              <a:ext uri="{FF2B5EF4-FFF2-40B4-BE49-F238E27FC236}">
                <a16:creationId xmlns:a16="http://schemas.microsoft.com/office/drawing/2014/main" id="{7A8BA1D4-8307-7237-1D36-7D856876314D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4345" y="4801203"/>
            <a:ext cx="176809" cy="176809"/>
          </a:xfrm>
          <a:prstGeom prst="rect">
            <a:avLst/>
          </a:prstGeom>
        </p:spPr>
      </p:pic>
      <p:pic>
        <p:nvPicPr>
          <p:cNvPr id="1035" name="object 142">
            <a:extLst>
              <a:ext uri="{FF2B5EF4-FFF2-40B4-BE49-F238E27FC236}">
                <a16:creationId xmlns:a16="http://schemas.microsoft.com/office/drawing/2014/main" id="{6F8CBE22-B9EA-DB16-FF2D-1BEB52997C85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6391" y="6113280"/>
            <a:ext cx="179999" cy="179999"/>
          </a:xfrm>
          <a:prstGeom prst="rect">
            <a:avLst/>
          </a:prstGeom>
        </p:spPr>
      </p:pic>
      <p:sp>
        <p:nvSpPr>
          <p:cNvPr id="1062" name="object 178">
            <a:extLst>
              <a:ext uri="{FF2B5EF4-FFF2-40B4-BE49-F238E27FC236}">
                <a16:creationId xmlns:a16="http://schemas.microsoft.com/office/drawing/2014/main" id="{21645CD5-258E-16AC-A9A0-DBC040FF1938}"/>
              </a:ext>
            </a:extLst>
          </p:cNvPr>
          <p:cNvSpPr txBox="1"/>
          <p:nvPr/>
        </p:nvSpPr>
        <p:spPr>
          <a:xfrm>
            <a:off x="4569490" y="6459523"/>
            <a:ext cx="609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sz="900" dirty="0">
              <a:latin typeface="Yu Gothic UI"/>
              <a:cs typeface="Yu Gothic UI"/>
            </a:endParaRPr>
          </a:p>
        </p:txBody>
      </p:sp>
      <p:sp>
        <p:nvSpPr>
          <p:cNvPr id="1067" name="object 139">
            <a:extLst>
              <a:ext uri="{FF2B5EF4-FFF2-40B4-BE49-F238E27FC236}">
                <a16:creationId xmlns:a16="http://schemas.microsoft.com/office/drawing/2014/main" id="{3D886607-F03E-41CA-5861-569F11088EE3}"/>
              </a:ext>
            </a:extLst>
          </p:cNvPr>
          <p:cNvSpPr txBox="1"/>
          <p:nvPr/>
        </p:nvSpPr>
        <p:spPr>
          <a:xfrm>
            <a:off x="2871555" y="6087095"/>
            <a:ext cx="1222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Respirator</a:t>
            </a:r>
            <a:r>
              <a:rPr lang="en-US"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y</a:t>
            </a:r>
            <a:endParaRPr lang="en-US" sz="140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1069" name="Picture 1068" descr="A picture containing text&#10;&#10;Description automatically generated">
            <a:extLst>
              <a:ext uri="{FF2B5EF4-FFF2-40B4-BE49-F238E27FC236}">
                <a16:creationId xmlns:a16="http://schemas.microsoft.com/office/drawing/2014/main" id="{36B733C4-9F74-B5CC-3D40-31E24B4A3D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95" y="6067772"/>
            <a:ext cx="216000" cy="216000"/>
          </a:xfrm>
          <a:prstGeom prst="rect">
            <a:avLst/>
          </a:prstGeom>
        </p:spPr>
      </p:pic>
      <p:sp>
        <p:nvSpPr>
          <p:cNvPr id="1072" name="object 133">
            <a:extLst>
              <a:ext uri="{FF2B5EF4-FFF2-40B4-BE49-F238E27FC236}">
                <a16:creationId xmlns:a16="http://schemas.microsoft.com/office/drawing/2014/main" id="{B0821B1A-C091-7122-006B-8C64A7E59928}"/>
              </a:ext>
            </a:extLst>
          </p:cNvPr>
          <p:cNvSpPr txBox="1"/>
          <p:nvPr/>
        </p:nvSpPr>
        <p:spPr>
          <a:xfrm>
            <a:off x="5495349" y="6072731"/>
            <a:ext cx="4458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Steps</a:t>
            </a:r>
            <a:endParaRPr sz="1100" dirty="0">
              <a:solidFill>
                <a:srgbClr val="3E738D"/>
              </a:solidFill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074" name="object 165">
            <a:extLst>
              <a:ext uri="{FF2B5EF4-FFF2-40B4-BE49-F238E27FC236}">
                <a16:creationId xmlns:a16="http://schemas.microsoft.com/office/drawing/2014/main" id="{E0E70DEF-BC80-81FF-3140-505E84582730}"/>
              </a:ext>
            </a:extLst>
          </p:cNvPr>
          <p:cNvSpPr txBox="1"/>
          <p:nvPr/>
        </p:nvSpPr>
        <p:spPr>
          <a:xfrm>
            <a:off x="5259685" y="6422282"/>
            <a:ext cx="1367355" cy="41036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Number of steps</a:t>
            </a:r>
            <a:endParaRPr lang="fr-FR" sz="1100" dirty="0">
              <a:latin typeface="Circe" panose="020B0502020203020203" pitchFamily="34" charset="0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lang="fr-FR"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3735</a:t>
            </a:r>
            <a:endParaRPr sz="15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075" name="object 167">
            <a:extLst>
              <a:ext uri="{FF2B5EF4-FFF2-40B4-BE49-F238E27FC236}">
                <a16:creationId xmlns:a16="http://schemas.microsoft.com/office/drawing/2014/main" id="{9260C5CB-50BF-4507-43B9-9C0C1BC35F6F}"/>
              </a:ext>
            </a:extLst>
          </p:cNvPr>
          <p:cNvSpPr txBox="1"/>
          <p:nvPr/>
        </p:nvSpPr>
        <p:spPr>
          <a:xfrm>
            <a:off x="5259686" y="6833371"/>
            <a:ext cx="1126653" cy="43088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en-US" sz="11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Goal</a:t>
            </a:r>
            <a:r>
              <a:rPr lang="en-US"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</a:p>
          <a:p>
            <a:pPr marL="15875"/>
            <a:r>
              <a:rPr lang="en-US"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6000</a:t>
            </a:r>
            <a:endParaRPr lang="en-US" sz="8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076" name="object 167">
            <a:extLst>
              <a:ext uri="{FF2B5EF4-FFF2-40B4-BE49-F238E27FC236}">
                <a16:creationId xmlns:a16="http://schemas.microsoft.com/office/drawing/2014/main" id="{E38AEACA-04C7-3B8E-3FCE-CA9445A295E0}"/>
              </a:ext>
            </a:extLst>
          </p:cNvPr>
          <p:cNvSpPr txBox="1"/>
          <p:nvPr/>
        </p:nvSpPr>
        <p:spPr>
          <a:xfrm>
            <a:off x="5259686" y="7279052"/>
            <a:ext cx="1126653" cy="43088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en-US" sz="11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Distance</a:t>
            </a:r>
            <a:endParaRPr lang="en-US" sz="800" dirty="0">
              <a:solidFill>
                <a:srgbClr val="6F6F6F"/>
              </a:solidFill>
              <a:latin typeface="Circe" panose="020B0502020203020203" pitchFamily="34" charset="0"/>
              <a:cs typeface="Arial"/>
            </a:endParaRPr>
          </a:p>
          <a:p>
            <a:pPr marL="15875"/>
            <a:r>
              <a:rPr lang="en-US"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2.8 km</a:t>
            </a:r>
            <a:endParaRPr lang="en-US" sz="105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99496186-3B65-E311-35BD-A6D1CB45BA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945" y="6089290"/>
            <a:ext cx="216000" cy="216000"/>
          </a:xfrm>
          <a:prstGeom prst="rect">
            <a:avLst/>
          </a:prstGeom>
        </p:spPr>
      </p:pic>
      <p:pic>
        <p:nvPicPr>
          <p:cNvPr id="1156" name="Picture 1155" descr="Icon&#10;&#10;Description automatically generated">
            <a:extLst>
              <a:ext uri="{FF2B5EF4-FFF2-40B4-BE49-F238E27FC236}">
                <a16:creationId xmlns:a16="http://schemas.microsoft.com/office/drawing/2014/main" id="{52A91983-843E-01C4-0364-4DAD11E72D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69" y="2271299"/>
            <a:ext cx="180000" cy="180000"/>
          </a:xfrm>
          <a:prstGeom prst="rect">
            <a:avLst/>
          </a:prstGeom>
        </p:spPr>
      </p:pic>
      <p:pic>
        <p:nvPicPr>
          <p:cNvPr id="1157" name="Picture 1156" descr="Logo, icon&#10;&#10;Description automatically generated">
            <a:extLst>
              <a:ext uri="{FF2B5EF4-FFF2-40B4-BE49-F238E27FC236}">
                <a16:creationId xmlns:a16="http://schemas.microsoft.com/office/drawing/2014/main" id="{6A85DFBC-CFDA-0C47-F44E-D896810011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08" y="2583099"/>
            <a:ext cx="180000" cy="180000"/>
          </a:xfrm>
          <a:prstGeom prst="rect">
            <a:avLst/>
          </a:prstGeom>
        </p:spPr>
      </p:pic>
      <p:pic>
        <p:nvPicPr>
          <p:cNvPr id="1158" name="Picture 1157" descr="Icon&#10;&#10;Description automatically generated">
            <a:extLst>
              <a:ext uri="{FF2B5EF4-FFF2-40B4-BE49-F238E27FC236}">
                <a16:creationId xmlns:a16="http://schemas.microsoft.com/office/drawing/2014/main" id="{6A87C862-8B2F-40CE-2D6E-82F948A968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08" y="3187466"/>
            <a:ext cx="180000" cy="180000"/>
          </a:xfrm>
          <a:prstGeom prst="rect">
            <a:avLst/>
          </a:prstGeom>
        </p:spPr>
      </p:pic>
      <p:pic>
        <p:nvPicPr>
          <p:cNvPr id="1159" name="Picture 1158" descr="Icon&#10;&#10;Description automatically generated">
            <a:extLst>
              <a:ext uri="{FF2B5EF4-FFF2-40B4-BE49-F238E27FC236}">
                <a16:creationId xmlns:a16="http://schemas.microsoft.com/office/drawing/2014/main" id="{29DD9E5E-3722-30DC-3C0E-54095A7690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87" y="2885498"/>
            <a:ext cx="180000" cy="180000"/>
          </a:xfrm>
          <a:prstGeom prst="rect">
            <a:avLst/>
          </a:prstGeom>
        </p:spPr>
      </p:pic>
      <p:pic>
        <p:nvPicPr>
          <p:cNvPr id="1165" name="Picture 1164" descr="Logo&#10;&#10;Description automatically generated">
            <a:extLst>
              <a:ext uri="{FF2B5EF4-FFF2-40B4-BE49-F238E27FC236}">
                <a16:creationId xmlns:a16="http://schemas.microsoft.com/office/drawing/2014/main" id="{4DEED858-0E90-2B5A-51C4-FF7069B885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8" y="127297"/>
            <a:ext cx="1150431" cy="3437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12D7068-FEBA-7DA5-1464-BBD4222C6FFF}"/>
              </a:ext>
            </a:extLst>
          </p:cNvPr>
          <p:cNvSpPr txBox="1"/>
          <p:nvPr/>
        </p:nvSpPr>
        <p:spPr>
          <a:xfrm>
            <a:off x="585884" y="6058759"/>
            <a:ext cx="138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E738D"/>
                </a:solidFill>
                <a:latin typeface="Circe Bold" panose="020B0602020203020203" pitchFamily="34" charset="0"/>
              </a:rPr>
              <a:t>Cardiology</a:t>
            </a:r>
            <a:endParaRPr lang="en-US" dirty="0">
              <a:solidFill>
                <a:srgbClr val="3E738D"/>
              </a:solidFill>
              <a:latin typeface="Circe Bold" panose="020B0602020203020203" pitchFamily="34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22300BB-16BF-6BE8-6F43-84C90FE0F830}"/>
              </a:ext>
            </a:extLst>
          </p:cNvPr>
          <p:cNvSpPr/>
          <p:nvPr/>
        </p:nvSpPr>
        <p:spPr>
          <a:xfrm>
            <a:off x="614259" y="4521307"/>
            <a:ext cx="1613352" cy="120367"/>
          </a:xfrm>
          <a:prstGeom prst="roundRect">
            <a:avLst>
              <a:gd name="adj" fmla="val 50000"/>
            </a:avLst>
          </a:prstGeom>
          <a:solidFill>
            <a:srgbClr val="F792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3F3BAFC-3265-0267-139F-07F1C9E2CC2B}"/>
              </a:ext>
            </a:extLst>
          </p:cNvPr>
          <p:cNvSpPr/>
          <p:nvPr/>
        </p:nvSpPr>
        <p:spPr>
          <a:xfrm>
            <a:off x="3766278" y="4521307"/>
            <a:ext cx="2088000" cy="125432"/>
          </a:xfrm>
          <a:prstGeom prst="roundRect">
            <a:avLst>
              <a:gd name="adj" fmla="val 50000"/>
            </a:avLst>
          </a:prstGeom>
          <a:solidFill>
            <a:srgbClr val="F792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 descr="Une image contenant Maillot de sport, blanc, T-shirt, manche&#10;&#10;Description générée automatiquement">
            <a:extLst>
              <a:ext uri="{FF2B5EF4-FFF2-40B4-BE49-F238E27FC236}">
                <a16:creationId xmlns:a16="http://schemas.microsoft.com/office/drawing/2014/main" id="{1EC3903F-668D-F38C-8F8E-5379F374D4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3" y="2219608"/>
            <a:ext cx="1132709" cy="1132709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1302CDD-5111-EBD6-544F-131F750E8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4851"/>
              </p:ext>
            </p:extLst>
          </p:nvPr>
        </p:nvGraphicFramePr>
        <p:xfrm>
          <a:off x="307590" y="6369106"/>
          <a:ext cx="2416479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50">
                  <a:extLst>
                    <a:ext uri="{9D8B030D-6E8A-4147-A177-3AD203B41FA5}">
                      <a16:colId xmlns:a16="http://schemas.microsoft.com/office/drawing/2014/main" val="1142186685"/>
                    </a:ext>
                  </a:extLst>
                </a:gridCol>
                <a:gridCol w="1413429">
                  <a:extLst>
                    <a:ext uri="{9D8B030D-6E8A-4147-A177-3AD203B41FA5}">
                      <a16:colId xmlns:a16="http://schemas.microsoft.com/office/drawing/2014/main" val="1621186676"/>
                    </a:ext>
                  </a:extLst>
                </a:gridCol>
              </a:tblGrid>
              <a:tr h="199457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Tachycardia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850544"/>
                  </a:ext>
                </a:extLst>
              </a:tr>
              <a:tr h="199457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Bradycardia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No detection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92450"/>
                  </a:ext>
                </a:extLst>
              </a:tr>
              <a:tr h="199457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QTc Length anomaly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No detection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090638"/>
                  </a:ext>
                </a:extLst>
              </a:tr>
              <a:tr h="199457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 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119 bpm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29790"/>
                  </a:ext>
                </a:extLst>
              </a:tr>
              <a:tr h="199457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51 bpm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510444"/>
                  </a:ext>
                </a:extLst>
              </a:tr>
              <a:tr h="199457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HRV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40 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213905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57B0155D-268E-C8A2-CA4F-63C760B16854}"/>
              </a:ext>
            </a:extLst>
          </p:cNvPr>
          <p:cNvGrpSpPr/>
          <p:nvPr/>
        </p:nvGrpSpPr>
        <p:grpSpPr>
          <a:xfrm>
            <a:off x="1399220" y="6367503"/>
            <a:ext cx="181905" cy="276999"/>
            <a:chOff x="1554480" y="5328044"/>
            <a:chExt cx="181905" cy="27699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1E78463-FEE8-2519-FE8F-FF66E7F0457D}"/>
                </a:ext>
              </a:extLst>
            </p:cNvPr>
            <p:cNvSpPr/>
            <p:nvPr/>
          </p:nvSpPr>
          <p:spPr>
            <a:xfrm>
              <a:off x="1556385" y="5360327"/>
              <a:ext cx="180000" cy="180000"/>
            </a:xfrm>
            <a:prstGeom prst="ellipse">
              <a:avLst/>
            </a:prstGeom>
            <a:solidFill>
              <a:srgbClr val="E521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C28EA9D-2EA8-ABED-384F-8CDED857DF09}"/>
                </a:ext>
              </a:extLst>
            </p:cNvPr>
            <p:cNvSpPr txBox="1"/>
            <p:nvPr/>
          </p:nvSpPr>
          <p:spPr>
            <a:xfrm>
              <a:off x="1554480" y="5328044"/>
              <a:ext cx="141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Circe Bold" panose="020B0602020203020203" pitchFamily="34" charset="0"/>
                </a:rPr>
                <a:t>!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25988435-AE65-1678-9996-68F1C849512A}"/>
              </a:ext>
            </a:extLst>
          </p:cNvPr>
          <p:cNvSpPr txBox="1"/>
          <p:nvPr/>
        </p:nvSpPr>
        <p:spPr>
          <a:xfrm>
            <a:off x="1869263" y="1951652"/>
            <a:ext cx="2092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srgbClr val="3E738D"/>
                </a:solidFill>
                <a:effectLst/>
                <a:uLnTx/>
                <a:uFillTx/>
                <a:latin typeface="Circe" panose="020B0502020203020203" pitchFamily="34" charset="0"/>
                <a:ea typeface="+mn-ea"/>
                <a:cs typeface="Arial"/>
              </a:rPr>
              <a:t>Collected data: </a:t>
            </a: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srgbClr val="3E738D"/>
                </a:solidFill>
                <a:effectLst/>
                <a:uLnTx/>
                <a:uFillTx/>
                <a:latin typeface="Circe Bold" panose="020B0602020203020203" pitchFamily="34" charset="0"/>
                <a:ea typeface="+mn-ea"/>
                <a:cs typeface="Arial"/>
              </a:rPr>
              <a:t>13 hours</a:t>
            </a:r>
            <a:endParaRPr kumimoji="0" 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irce Bold" panose="020B0602020203020203" pitchFamily="34" charset="0"/>
              <a:ea typeface="+mn-ea"/>
              <a:cs typeface="Arial"/>
            </a:endParaRPr>
          </a:p>
        </p:txBody>
      </p:sp>
      <p:graphicFrame>
        <p:nvGraphicFramePr>
          <p:cNvPr id="23" name="Tableau 5">
            <a:extLst>
              <a:ext uri="{FF2B5EF4-FFF2-40B4-BE49-F238E27FC236}">
                <a16:creationId xmlns:a16="http://schemas.microsoft.com/office/drawing/2014/main" id="{37EA7E27-007F-F678-E9B7-1CB42163F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61961"/>
              </p:ext>
            </p:extLst>
          </p:nvPr>
        </p:nvGraphicFramePr>
        <p:xfrm>
          <a:off x="2727030" y="6432264"/>
          <a:ext cx="190127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050">
                  <a:extLst>
                    <a:ext uri="{9D8B030D-6E8A-4147-A177-3AD203B41FA5}">
                      <a16:colId xmlns:a16="http://schemas.microsoft.com/office/drawing/2014/main" val="1142186685"/>
                    </a:ext>
                  </a:extLst>
                </a:gridCol>
                <a:gridCol w="898221">
                  <a:extLst>
                    <a:ext uri="{9D8B030D-6E8A-4147-A177-3AD203B41FA5}">
                      <a16:colId xmlns:a16="http://schemas.microsoft.com/office/drawing/2014/main" val="1621186676"/>
                    </a:ext>
                  </a:extLst>
                </a:gridCol>
              </a:tblGrid>
              <a:tr h="19019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Tachypnea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850544"/>
                  </a:ext>
                </a:extLst>
              </a:tr>
              <a:tr h="19019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Bradypnea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No detection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92450"/>
                  </a:ext>
                </a:extLst>
              </a:tr>
              <a:tr h="19019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 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10 brpm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29790"/>
                  </a:ext>
                </a:extLst>
              </a:tr>
              <a:tr h="19019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10 brpm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510444"/>
                  </a:ext>
                </a:extLst>
              </a:tr>
              <a:tr h="190190"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F6F6F"/>
                          </a:solidFill>
                          <a:effectLst/>
                          <a:uLnTx/>
                          <a:uFillTx/>
                          <a:latin typeface="Circe" panose="020B0502020203020203" pitchFamily="34" charset="0"/>
                          <a:ea typeface="+mn-ea"/>
                          <a:cs typeface="Arial"/>
                        </a:rPr>
                        <a:t>BRV resting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5 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213905"/>
                  </a:ext>
                </a:extLst>
              </a:tr>
            </a:tbl>
          </a:graphicData>
        </a:graphic>
      </p:graphicFrame>
      <p:grpSp>
        <p:nvGrpSpPr>
          <p:cNvPr id="24" name="Groupe 23">
            <a:extLst>
              <a:ext uri="{FF2B5EF4-FFF2-40B4-BE49-F238E27FC236}">
                <a16:creationId xmlns:a16="http://schemas.microsoft.com/office/drawing/2014/main" id="{B3D2D4A1-852B-480E-FEFC-34758386BB05}"/>
              </a:ext>
            </a:extLst>
          </p:cNvPr>
          <p:cNvGrpSpPr/>
          <p:nvPr/>
        </p:nvGrpSpPr>
        <p:grpSpPr>
          <a:xfrm>
            <a:off x="3802764" y="6436083"/>
            <a:ext cx="181905" cy="276999"/>
            <a:chOff x="1554480" y="5328044"/>
            <a:chExt cx="181905" cy="276999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5989A8F-B145-72EB-38F4-F877B341462B}"/>
                </a:ext>
              </a:extLst>
            </p:cNvPr>
            <p:cNvSpPr/>
            <p:nvPr/>
          </p:nvSpPr>
          <p:spPr>
            <a:xfrm>
              <a:off x="1556385" y="5360327"/>
              <a:ext cx="180000" cy="180000"/>
            </a:xfrm>
            <a:prstGeom prst="ellipse">
              <a:avLst/>
            </a:prstGeom>
            <a:solidFill>
              <a:srgbClr val="E521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59991FD-919E-6699-9191-34A485578DAA}"/>
                </a:ext>
              </a:extLst>
            </p:cNvPr>
            <p:cNvSpPr txBox="1"/>
            <p:nvPr/>
          </p:nvSpPr>
          <p:spPr>
            <a:xfrm>
              <a:off x="1554480" y="5328044"/>
              <a:ext cx="141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Circe Bold" panose="020B0602020203020203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34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104</Words>
  <Application>Microsoft Office PowerPoint</Application>
  <PresentationFormat>Personnalisé</PresentationFormat>
  <Paragraphs>52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Yu Gothic UI</vt:lpstr>
      <vt:lpstr>Arial</vt:lpstr>
      <vt:lpstr>Calibri</vt:lpstr>
      <vt:lpstr>Calibri Light</vt:lpstr>
      <vt:lpstr>Circe</vt:lpstr>
      <vt:lpstr>Circe Bold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Terman</dc:creator>
  <cp:lastModifiedBy>Emma Bertin</cp:lastModifiedBy>
  <cp:revision>32</cp:revision>
  <dcterms:created xsi:type="dcterms:W3CDTF">2023-03-08T11:07:06Z</dcterms:created>
  <dcterms:modified xsi:type="dcterms:W3CDTF">2023-09-14T09:32:27Z</dcterms:modified>
</cp:coreProperties>
</file>