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6" r:id="rId2"/>
    <p:sldId id="267" r:id="rId3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21"/>
    <a:srgbClr val="47A834"/>
    <a:srgbClr val="E52120"/>
    <a:srgbClr val="707070"/>
    <a:srgbClr val="EEF3F5"/>
    <a:srgbClr val="3E738D"/>
    <a:srgbClr val="E6E6E6"/>
    <a:srgbClr val="13A943"/>
    <a:srgbClr val="4393B4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4ADA7-315A-4584-8643-B671D68826D5}" v="8" dt="2023-12-20T14:11:49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hème Lamouri" userId="a1312c47-b431-435f-bcf8-c111c99c1fe4" providerId="ADAL" clId="{A65EDCA4-5E54-425A-981B-280DBFE992CA}"/>
    <pc:docChg chg="custSel modSld">
      <pc:chgData name="Ilhème Lamouri" userId="a1312c47-b431-435f-bcf8-c111c99c1fe4" providerId="ADAL" clId="{A65EDCA4-5E54-425A-981B-280DBFE992CA}" dt="2023-09-20T11:01:55.487" v="17" actId="478"/>
      <pc:docMkLst>
        <pc:docMk/>
      </pc:docMkLst>
      <pc:sldChg chg="addSp delSp modSp mod">
        <pc:chgData name="Ilhème Lamouri" userId="a1312c47-b431-435f-bcf8-c111c99c1fe4" providerId="ADAL" clId="{A65EDCA4-5E54-425A-981B-280DBFE992CA}" dt="2023-09-20T11:01:55.487" v="17" actId="478"/>
        <pc:sldMkLst>
          <pc:docMk/>
          <pc:sldMk cId="402915167" sldId="266"/>
        </pc:sldMkLst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5" creationId="{6DE01F47-3FFC-8BF2-42DA-12077561F57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6" creationId="{85745F3B-D037-89AB-3E96-072B60C6087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" creationId="{F5359D9C-2C9C-BE5D-4BF5-7AD24FB6081D}"/>
          </ac:spMkLst>
        </pc:spChg>
        <pc:spChg chg="del">
          <ac:chgData name="Ilhème Lamouri" userId="a1312c47-b431-435f-bcf8-c111c99c1fe4" providerId="ADAL" clId="{A65EDCA4-5E54-425A-981B-280DBFE992CA}" dt="2023-09-20T11:00:30.950" v="1" actId="478"/>
          <ac:spMkLst>
            <pc:docMk/>
            <pc:sldMk cId="402915167" sldId="266"/>
            <ac:spMk id="12" creationId="{EAE00971-08F3-BC04-C49A-EC41756E568E}"/>
          </ac:spMkLst>
        </pc:spChg>
        <pc:spChg chg="del">
          <ac:chgData name="Ilhème Lamouri" userId="a1312c47-b431-435f-bcf8-c111c99c1fe4" providerId="ADAL" clId="{A65EDCA4-5E54-425A-981B-280DBFE992CA}" dt="2023-09-20T11:00:27.944" v="0" actId="478"/>
          <ac:spMkLst>
            <pc:docMk/>
            <pc:sldMk cId="402915167" sldId="266"/>
            <ac:spMk id="23" creationId="{F3C14132-79D3-CE67-A696-7D0343C6EF46}"/>
          </ac:spMkLst>
        </pc:spChg>
        <pc:spChg chg="del">
          <ac:chgData name="Ilhème Lamouri" userId="a1312c47-b431-435f-bcf8-c111c99c1fe4" providerId="ADAL" clId="{A65EDCA4-5E54-425A-981B-280DBFE992CA}" dt="2023-09-20T11:00:27.944" v="0" actId="478"/>
          <ac:spMkLst>
            <pc:docMk/>
            <pc:sldMk cId="402915167" sldId="266"/>
            <ac:spMk id="26" creationId="{27BE7C6E-FF81-3330-0687-84168EF9A81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4" creationId="{A2FA4C5B-92F5-284B-CF5E-A6D50016C09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8" creationId="{088D8136-8F26-8371-22CC-AA1AB164C1D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49" creationId="{8FDE6075-F263-66B8-F69E-6953F78F246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53" creationId="{26E8547A-7C9E-3011-184D-E92A8D0BE71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66" creationId="{3A0F69FC-FC9E-385E-3811-2FF0FDF11A2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1" creationId="{11BFA73D-4C79-5AC9-3049-01D03B1BA8C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3" creationId="{C08C694B-D851-04ED-B342-A63AA834D34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4" creationId="{733899E5-C972-0EBD-25A2-2E0D991A901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5" creationId="{EA241B18-E3F7-B981-BB60-D387087D644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76" creationId="{21C3A98F-201B-2A48-6B30-263F9796C690}"/>
          </ac:spMkLst>
        </pc:spChg>
        <pc:spChg chg="del">
          <ac:chgData name="Ilhème Lamouri" userId="a1312c47-b431-435f-bcf8-c111c99c1fe4" providerId="ADAL" clId="{A65EDCA4-5E54-425A-981B-280DBFE992CA}" dt="2023-09-20T11:01:45.858" v="15" actId="478"/>
          <ac:spMkLst>
            <pc:docMk/>
            <pc:sldMk cId="402915167" sldId="266"/>
            <ac:spMk id="78" creationId="{C7436303-CF9D-94E6-B605-1A39766F3969}"/>
          </ac:spMkLst>
        </pc:spChg>
        <pc:spChg chg="del">
          <ac:chgData name="Ilhème Lamouri" userId="a1312c47-b431-435f-bcf8-c111c99c1fe4" providerId="ADAL" clId="{A65EDCA4-5E54-425A-981B-280DBFE992CA}" dt="2023-09-20T11:01:41.399" v="13" actId="478"/>
          <ac:spMkLst>
            <pc:docMk/>
            <pc:sldMk cId="402915167" sldId="266"/>
            <ac:spMk id="79" creationId="{86D5B679-7F27-DAD3-70ED-6FB756B933C5}"/>
          </ac:spMkLst>
        </pc:spChg>
        <pc:spChg chg="del">
          <ac:chgData name="Ilhème Lamouri" userId="a1312c47-b431-435f-bcf8-c111c99c1fe4" providerId="ADAL" clId="{A65EDCA4-5E54-425A-981B-280DBFE992CA}" dt="2023-09-20T11:01:42.956" v="14" actId="478"/>
          <ac:spMkLst>
            <pc:docMk/>
            <pc:sldMk cId="402915167" sldId="266"/>
            <ac:spMk id="81" creationId="{E4812C51-8F2B-F414-DBF8-642EF73E0452}"/>
          </ac:spMkLst>
        </pc:spChg>
        <pc:spChg chg="del">
          <ac:chgData name="Ilhème Lamouri" userId="a1312c47-b431-435f-bcf8-c111c99c1fe4" providerId="ADAL" clId="{A65EDCA4-5E54-425A-981B-280DBFE992CA}" dt="2023-09-20T11:01:47.221" v="16" actId="478"/>
          <ac:spMkLst>
            <pc:docMk/>
            <pc:sldMk cId="402915167" sldId="266"/>
            <ac:spMk id="82" creationId="{DDEF8782-ED23-F525-D2FC-97B5EDEE1FA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1" creationId="{7EBA004C-B07B-981B-4FF6-422A59AD796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3" creationId="{D436588E-DD30-BE31-E82D-737B915D34F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4" creationId="{F31F70C9-B763-BEE9-E59E-55189945A9D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5" creationId="{48D4E119-FE3C-B12E-A6F3-D63E2C671809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96" creationId="{5EBEC22B-3711-2717-1246-830C5D5673B6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" creationId="{A7C9921C-DCAD-603E-BA29-EDD7CD27179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2" creationId="{5B2663AE-0956-56AC-EA03-2AD37CCBB69C}"/>
          </ac:spMkLst>
        </pc:spChg>
        <pc:spChg chg="mod">
          <ac:chgData name="Ilhème Lamouri" userId="a1312c47-b431-435f-bcf8-c111c99c1fe4" providerId="ADAL" clId="{A65EDCA4-5E54-425A-981B-280DBFE992CA}" dt="2023-09-20T11:00:58.515" v="8" actId="20577"/>
          <ac:spMkLst>
            <pc:docMk/>
            <pc:sldMk cId="402915167" sldId="266"/>
            <ac:spMk id="120" creationId="{2E925809-6E22-463D-696D-3248C2484206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1" creationId="{68FA2A5F-A5B2-192A-4B72-28AC909C5625}"/>
          </ac:spMkLst>
        </pc:spChg>
        <pc:spChg chg="mod">
          <ac:chgData name="Ilhème Lamouri" userId="a1312c47-b431-435f-bcf8-c111c99c1fe4" providerId="ADAL" clId="{A65EDCA4-5E54-425A-981B-280DBFE992CA}" dt="2023-09-20T11:01:37.906" v="12"/>
          <ac:spMkLst>
            <pc:docMk/>
            <pc:sldMk cId="402915167" sldId="266"/>
            <ac:spMk id="122" creationId="{ADF63FBB-8390-D2A6-2C3B-FB8BB9F20F7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6" creationId="{758A86CE-7B73-5032-6073-6FF67A19EC9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27" creationId="{0FE52A2C-5BDC-7275-DA26-87030658FB00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3" creationId="{976E80A5-5A15-A93C-B4D0-37C55622D70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5" creationId="{A9D8654F-0C3B-33D4-E784-2A7C2B6CF2F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6" creationId="{5D08DA59-24A0-4B3A-3FC7-1E4624E4278E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7" creationId="{731140FD-4273-8DFC-7FBC-1C7C92B4333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78" creationId="{362CC732-6A05-B857-BEC8-D0E5B57E0E0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81" creationId="{9D9CBA85-6054-881F-701E-80DD008D188F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255" creationId="{AAC6018C-BB41-786F-72AA-9FD89AF97C4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4" creationId="{8F690467-C265-56A7-D9C6-F92F3E34C9C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7" creationId="{38CB5285-3032-8A76-6C46-8AD5CEAC65CA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8" creationId="{64FD834B-E309-805F-9953-D545D96EC92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29" creationId="{73217AC1-9AAA-0B87-0657-88AAA83BDD83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88" creationId="{7DF4BF68-F16D-DFED-3935-4F2A80C4148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90" creationId="{7C1BFD1E-5DEB-32EE-5197-E024F7471322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091" creationId="{7F18E6F4-0153-C141-18EF-61D64AA1E30D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0" creationId="{6A0480D6-6BAE-26D6-A451-FFB01608226B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3" creationId="{D888FCA5-EA50-AF97-15FF-02A3D8B2FE88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4" creationId="{9BC496AA-D691-EA54-F8D1-07F72C6CCF7C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07" creationId="{63F3151E-841A-6663-8853-4230A60021D1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1" creationId="{6580C909-D97A-65D1-788D-F2BF384C6045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2" creationId="{5A1839C6-60EF-82D9-53A5-A60CEF7BD64D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3" creationId="{E1E76B54-D758-C381-42C6-7E846BC70C13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4" creationId="{11BDB5D8-DA37-5B7C-C1DA-352651CF7667}"/>
          </ac:spMkLst>
        </pc:spChg>
        <pc:spChg chg="del">
          <ac:chgData name="Ilhème Lamouri" userId="a1312c47-b431-435f-bcf8-c111c99c1fe4" providerId="ADAL" clId="{A65EDCA4-5E54-425A-981B-280DBFE992CA}" dt="2023-09-20T11:01:55.487" v="17" actId="478"/>
          <ac:spMkLst>
            <pc:docMk/>
            <pc:sldMk cId="402915167" sldId="266"/>
            <ac:spMk id="1116" creationId="{0491FD22-2333-A297-7597-7393DF975477}"/>
          </ac:spMkLst>
        </pc:spChg>
        <pc:spChg chg="del">
          <ac:chgData name="Ilhème Lamouri" userId="a1312c47-b431-435f-bcf8-c111c99c1fe4" providerId="ADAL" clId="{A65EDCA4-5E54-425A-981B-280DBFE992CA}" dt="2023-09-20T11:00:39.038" v="3" actId="478"/>
          <ac:spMkLst>
            <pc:docMk/>
            <pc:sldMk cId="402915167" sldId="266"/>
            <ac:spMk id="1166" creationId="{C0BA82F9-3C00-C884-A4AC-12BBBFDF2A84}"/>
          </ac:spMkLst>
        </pc:spChg>
        <pc:picChg chg="add mod">
          <ac:chgData name="Ilhème Lamouri" userId="a1312c47-b431-435f-bcf8-c111c99c1fe4" providerId="ADAL" clId="{A65EDCA4-5E54-425A-981B-280DBFE992CA}" dt="2023-09-20T11:01:21.086" v="11" actId="1076"/>
          <ac:picMkLst>
            <pc:docMk/>
            <pc:sldMk cId="402915167" sldId="266"/>
            <ac:picMk id="2" creationId="{5026ABB8-B92E-4A80-042B-0CAE40837473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026" creationId="{A9DB0625-23B9-5D56-D430-29B016C75A33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10" creationId="{15C687B3-28A8-7DD5-5258-8173A926E66F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29" creationId="{9B9F52AD-A68C-A00C-296B-C6590B474A84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36" creationId="{E27E1242-12E0-C943-DF61-2AE92F40E6ED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38" creationId="{48084A44-80BF-300B-8509-E63FE42D234C}"/>
          </ac:picMkLst>
        </pc:picChg>
        <pc:picChg chg="del">
          <ac:chgData name="Ilhème Lamouri" userId="a1312c47-b431-435f-bcf8-c111c99c1fe4" providerId="ADAL" clId="{A65EDCA4-5E54-425A-981B-280DBFE992CA}" dt="2023-09-20T11:01:55.487" v="17" actId="478"/>
          <ac:picMkLst>
            <pc:docMk/>
            <pc:sldMk cId="402915167" sldId="266"/>
            <ac:picMk id="1140" creationId="{56DB7527-C4BE-5207-985B-BEE3A53AF6E7}"/>
          </ac:picMkLst>
        </pc:picChg>
        <pc:picChg chg="del">
          <ac:chgData name="Ilhème Lamouri" userId="a1312c47-b431-435f-bcf8-c111c99c1fe4" providerId="ADAL" clId="{A65EDCA4-5E54-425A-981B-280DBFE992CA}" dt="2023-09-20T11:01:12.211" v="9" actId="478"/>
          <ac:picMkLst>
            <pc:docMk/>
            <pc:sldMk cId="402915167" sldId="266"/>
            <ac:picMk id="1161" creationId="{A41E53D1-E257-375E-3129-D5B76F7E27FC}"/>
          </ac:picMkLst>
        </pc:picChg>
        <pc:picChg chg="del">
          <ac:chgData name="Ilhème Lamouri" userId="a1312c47-b431-435f-bcf8-c111c99c1fe4" providerId="ADAL" clId="{A65EDCA4-5E54-425A-981B-280DBFE992CA}" dt="2023-09-20T11:00:27.944" v="0" actId="478"/>
          <ac:picMkLst>
            <pc:docMk/>
            <pc:sldMk cId="402915167" sldId="266"/>
            <ac:picMk id="1163" creationId="{0B92D070-B3ED-AB6C-7120-BF8F4282242C}"/>
          </ac:picMkLst>
        </pc:picChg>
        <pc:picChg chg="mod">
          <ac:chgData name="Ilhème Lamouri" userId="a1312c47-b431-435f-bcf8-c111c99c1fe4" providerId="ADAL" clId="{A65EDCA4-5E54-425A-981B-280DBFE992CA}" dt="2023-09-20T11:00:47.170" v="6" actId="1076"/>
          <ac:picMkLst>
            <pc:docMk/>
            <pc:sldMk cId="402915167" sldId="266"/>
            <ac:picMk id="1165" creationId="{4DEED858-0E90-2B5A-51C4-FF7069B8852B}"/>
          </ac:picMkLst>
        </pc:picChg>
        <pc:picChg chg="del">
          <ac:chgData name="Ilhème Lamouri" userId="a1312c47-b431-435f-bcf8-c111c99c1fe4" providerId="ADAL" clId="{A65EDCA4-5E54-425A-981B-280DBFE992CA}" dt="2023-09-20T11:00:32.503" v="2" actId="478"/>
          <ac:picMkLst>
            <pc:docMk/>
            <pc:sldMk cId="402915167" sldId="266"/>
            <ac:picMk id="1168" creationId="{2D3760AD-025D-1BE0-3920-791B7BBE94D5}"/>
          </ac:picMkLst>
        </pc:picChg>
      </pc:sldChg>
    </pc:docChg>
  </pc:docChgLst>
  <pc:docChgLst>
    <pc:chgData name="Ilhème Lamouri" userId="a1312c47-b431-435f-bcf8-c111c99c1fe4" providerId="ADAL" clId="{2392DD3C-CB77-40B3-8000-721FEC37AC96}"/>
    <pc:docChg chg="delSld modSld">
      <pc:chgData name="Ilhème Lamouri" userId="a1312c47-b431-435f-bcf8-c111c99c1fe4" providerId="ADAL" clId="{2392DD3C-CB77-40B3-8000-721FEC37AC96}" dt="2023-09-20T11:11:57.179" v="3"/>
      <pc:docMkLst>
        <pc:docMk/>
      </pc:docMkLst>
      <pc:sldChg chg="del">
        <pc:chgData name="Ilhème Lamouri" userId="a1312c47-b431-435f-bcf8-c111c99c1fe4" providerId="ADAL" clId="{2392DD3C-CB77-40B3-8000-721FEC37AC96}" dt="2023-09-20T11:08:35.842" v="0" actId="47"/>
        <pc:sldMkLst>
          <pc:docMk/>
          <pc:sldMk cId="627347992" sldId="262"/>
        </pc:sldMkLst>
      </pc:sldChg>
      <pc:sldChg chg="del">
        <pc:chgData name="Ilhème Lamouri" userId="a1312c47-b431-435f-bcf8-c111c99c1fe4" providerId="ADAL" clId="{2392DD3C-CB77-40B3-8000-721FEC37AC96}" dt="2023-09-20T11:08:37.329" v="2" actId="47"/>
        <pc:sldMkLst>
          <pc:docMk/>
          <pc:sldMk cId="2982880497" sldId="263"/>
        </pc:sldMkLst>
      </pc:sldChg>
      <pc:sldChg chg="del">
        <pc:chgData name="Ilhème Lamouri" userId="a1312c47-b431-435f-bcf8-c111c99c1fe4" providerId="ADAL" clId="{2392DD3C-CB77-40B3-8000-721FEC37AC96}" dt="2023-09-20T11:08:36.551" v="1" actId="47"/>
        <pc:sldMkLst>
          <pc:docMk/>
          <pc:sldMk cId="281321793" sldId="265"/>
        </pc:sldMkLst>
      </pc:sldChg>
      <pc:sldChg chg="addSp modSp">
        <pc:chgData name="Ilhème Lamouri" userId="a1312c47-b431-435f-bcf8-c111c99c1fe4" providerId="ADAL" clId="{2392DD3C-CB77-40B3-8000-721FEC37AC96}" dt="2023-09-20T11:11:57.179" v="3"/>
        <pc:sldMkLst>
          <pc:docMk/>
          <pc:sldMk cId="402915167" sldId="266"/>
        </pc:sldMkLst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5" creationId="{DC19C230-AF0A-B411-C748-6FB595618DDC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6" creationId="{6F9669BD-E6A4-69F9-4475-84A58C61787D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7" creationId="{A7B21F9B-5783-172C-E967-9D3DC3D771C7}"/>
          </ac:picMkLst>
        </pc:picChg>
        <pc:picChg chg="add mod">
          <ac:chgData name="Ilhème Lamouri" userId="a1312c47-b431-435f-bcf8-c111c99c1fe4" providerId="ADAL" clId="{2392DD3C-CB77-40B3-8000-721FEC37AC96}" dt="2023-09-20T11:11:57.179" v="3"/>
          <ac:picMkLst>
            <pc:docMk/>
            <pc:sldMk cId="402915167" sldId="266"/>
            <ac:picMk id="8" creationId="{46CB6672-9632-0307-A14B-C7F99AFC317C}"/>
          </ac:picMkLst>
        </pc:picChg>
      </pc:sldChg>
    </pc:docChg>
  </pc:docChgLst>
  <pc:docChgLst>
    <pc:chgData name="Ilhème Lamouri" userId="a1312c47-b431-435f-bcf8-c111c99c1fe4" providerId="ADAL" clId="{AC84ADA7-315A-4584-8643-B671D68826D5}"/>
    <pc:docChg chg="undo custSel addSld delSld modSld">
      <pc:chgData name="Ilhème Lamouri" userId="a1312c47-b431-435f-bcf8-c111c99c1fe4" providerId="ADAL" clId="{AC84ADA7-315A-4584-8643-B671D68826D5}" dt="2023-12-20T14:13:14.231" v="37" actId="20577"/>
      <pc:docMkLst>
        <pc:docMk/>
      </pc:docMkLst>
      <pc:sldChg chg="addSp delSp modSp">
        <pc:chgData name="Ilhème Lamouri" userId="a1312c47-b431-435f-bcf8-c111c99c1fe4" providerId="ADAL" clId="{AC84ADA7-315A-4584-8643-B671D68826D5}" dt="2023-12-20T13:43:04.866" v="11"/>
        <pc:sldMkLst>
          <pc:docMk/>
          <pc:sldMk cId="402915167" sldId="266"/>
        </pc:sldMkLst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1" creationId="{5C65B582-F033-CFD5-74F2-5EDBF8BE9169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2" creationId="{77388D61-551D-90A6-36BF-C181117B466C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3" creationId="{3B9FF57F-F900-0E58-5418-AC2BD9B5D696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4" creationId="{4235ED2E-1072-71A0-F5FB-DCB6964E02B8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6" creationId="{EA666437-4E9C-3FFB-8578-D9F609A794DF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7" creationId="{793B6494-DE62-2183-C003-920BC4EFC58D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8" creationId="{4FADD06E-0A31-DD6F-F780-7194864C58B9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19" creationId="{542747DA-C111-DDF4-F7C4-47C73B630C87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0" creationId="{87F16C45-FE48-3815-8DB7-2C97C4BDEFA6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1" creationId="{015A3E1E-9393-FE4D-B01F-8F786D7C5B79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2" creationId="{405CEDB5-A9ED-AD7F-4512-12123C9834AD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4" creationId="{2BF99EA2-6C79-BD7F-C290-4759B3B999C5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6" creationId="{F385121F-CA34-DC3E-AEA5-FBC5A17C6D19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8" creationId="{034DB6A3-3A32-DC0D-3B9D-3283CEFB9379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29" creationId="{8EEDEA62-C628-3759-0970-3F0DB41D8A1D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30" creationId="{D17B4C54-C732-AF1B-EF46-1EF6DA75AB2F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31" creationId="{2BAE49F1-AD19-A98A-AB56-B25BF5AF0F56}"/>
          </ac:spMkLst>
        </pc:spChg>
        <pc:spChg chg="add del mod">
          <ac:chgData name="Ilhème Lamouri" userId="a1312c47-b431-435f-bcf8-c111c99c1fe4" providerId="ADAL" clId="{AC84ADA7-315A-4584-8643-B671D68826D5}" dt="2023-12-20T13:43:04.866" v="11"/>
          <ac:spMkLst>
            <pc:docMk/>
            <pc:sldMk cId="402915167" sldId="266"/>
            <ac:spMk id="36" creationId="{57F45F88-8FF0-76D8-A56A-3F7C7AA6FE92}"/>
          </ac:spMkLst>
        </pc:spChg>
        <pc:graphicFrameChg chg="add del mod">
          <ac:chgData name="Ilhème Lamouri" userId="a1312c47-b431-435f-bcf8-c111c99c1fe4" providerId="ADAL" clId="{AC84ADA7-315A-4584-8643-B671D68826D5}" dt="2023-12-20T13:43:04.866" v="11"/>
          <ac:graphicFrameMkLst>
            <pc:docMk/>
            <pc:sldMk cId="402915167" sldId="266"/>
            <ac:graphicFrameMk id="34" creationId="{5BD29B07-26C8-B68D-0B70-E42C04F30DA6}"/>
          </ac:graphicFrameMkLst>
        </pc:graphicFrameChg>
        <pc:graphicFrameChg chg="add del mod">
          <ac:chgData name="Ilhème Lamouri" userId="a1312c47-b431-435f-bcf8-c111c99c1fe4" providerId="ADAL" clId="{AC84ADA7-315A-4584-8643-B671D68826D5}" dt="2023-12-20T13:43:04.866" v="11"/>
          <ac:graphicFrameMkLst>
            <pc:docMk/>
            <pc:sldMk cId="402915167" sldId="266"/>
            <ac:graphicFrameMk id="35" creationId="{B4E0A57C-D451-DFA2-3351-7BDF8B8A97AE}"/>
          </ac:graphicFrameMkLst>
        </pc:graphicFrameChg>
        <pc:graphicFrameChg chg="add del mod">
          <ac:chgData name="Ilhème Lamouri" userId="a1312c47-b431-435f-bcf8-c111c99c1fe4" providerId="ADAL" clId="{AC84ADA7-315A-4584-8643-B671D68826D5}" dt="2023-12-20T13:43:04.866" v="11"/>
          <ac:graphicFrameMkLst>
            <pc:docMk/>
            <pc:sldMk cId="402915167" sldId="266"/>
            <ac:graphicFrameMk id="37" creationId="{79B48F3D-9891-98DC-4536-8BA7EFD5C7E1}"/>
          </ac:graphicFrameMkLst>
        </pc:graphicFrame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10" creationId="{8062D0E4-A81E-E858-FF4A-4845D01830F2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23" creationId="{CCEC3B9C-3A48-8B48-750D-69AAC1A1405B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27" creationId="{8DE53178-14C8-8579-7856-4616B1B1FA40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32" creationId="{3A56C886-0BFF-B02D-6E66-D230A8D28D4A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33" creationId="{38A7AFBB-A166-15B0-F6F2-056B3A6FF0DC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38" creationId="{610EADC7-7F16-04D4-494E-64756CB77ED7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39" creationId="{F3BF0EC5-ADD9-05F8-D6EE-89E88DA8D7F8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40" creationId="{20B57C24-1CA9-A5FB-91A1-C7D805634086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41" creationId="{1B859AD0-467D-F8F5-E033-9156658D9ACB}"/>
          </ac:picMkLst>
        </pc:picChg>
        <pc:picChg chg="add del mod">
          <ac:chgData name="Ilhème Lamouri" userId="a1312c47-b431-435f-bcf8-c111c99c1fe4" providerId="ADAL" clId="{AC84ADA7-315A-4584-8643-B671D68826D5}" dt="2023-12-20T13:43:04.866" v="11"/>
          <ac:picMkLst>
            <pc:docMk/>
            <pc:sldMk cId="402915167" sldId="266"/>
            <ac:picMk id="44" creationId="{B29329C7-29AA-80F6-5119-7D7B2EDDF1D0}"/>
          </ac:picMkLst>
        </pc:picChg>
      </pc:sldChg>
      <pc:sldChg chg="new add del">
        <pc:chgData name="Ilhème Lamouri" userId="a1312c47-b431-435f-bcf8-c111c99c1fe4" providerId="ADAL" clId="{AC84ADA7-315A-4584-8643-B671D68826D5}" dt="2023-12-20T13:43:07.134" v="13" actId="47"/>
        <pc:sldMkLst>
          <pc:docMk/>
          <pc:sldMk cId="320477674" sldId="267"/>
        </pc:sldMkLst>
      </pc:sldChg>
      <pc:sldChg chg="addSp delSp modSp new del">
        <pc:chgData name="Ilhème Lamouri" userId="a1312c47-b431-435f-bcf8-c111c99c1fe4" providerId="ADAL" clId="{AC84ADA7-315A-4584-8643-B671D68826D5}" dt="2023-12-20T13:44:34.511" v="17" actId="680"/>
        <pc:sldMkLst>
          <pc:docMk/>
          <pc:sldMk cId="1889303687" sldId="267"/>
        </pc:sldMkLst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5" creationId="{7CE7C5FE-8289-4FA9-F27C-EA7E591FEBA0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6" creationId="{E4C5D4B9-374B-3070-6E9D-2E53A7CAF523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7" creationId="{44E10EA1-A99C-4AF9-83D5-B063CDECABF1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8" creationId="{BEB086D6-CF75-2A40-99C0-1EE52C66AE4F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9" creationId="{A6E212D0-AB49-B39A-A09C-75D6DEAD6174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0" creationId="{829DF7E4-1284-0AD5-93C8-1CE0C06615D6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1" creationId="{792567FA-6DFA-2DCA-80AD-CE51C69C0F2A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2" creationId="{4D8DDF00-2F4D-18C2-A19E-7B1FD36BDA39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3" creationId="{6A963028-9512-7903-EC45-7A92EEEDB02F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4" creationId="{8DDADB19-A221-F90F-29D3-1D77D549E937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5" creationId="{C97B8096-E2A5-AF96-DFB9-B65A0FC07FA8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7" creationId="{AB1FB98D-CB85-986F-D5E0-115FD1C9C757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18" creationId="{EA45C25C-FEBA-9603-4362-E5EBE387EBC2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20" creationId="{274BA7ED-4987-676C-8349-14C53BE537FB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21" creationId="{A1841903-28C3-4F01-5DD8-47897EAF1171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22" creationId="{161F8A2A-AD68-D4B3-5441-EA6D8A3D56F3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23" creationId="{7CAF8048-E7C8-972B-175B-BE50DF1FC704}"/>
          </ac:spMkLst>
        </pc:spChg>
        <pc:spChg chg="add del mod">
          <ac:chgData name="Ilhème Lamouri" userId="a1312c47-b431-435f-bcf8-c111c99c1fe4" providerId="ADAL" clId="{AC84ADA7-315A-4584-8643-B671D68826D5}" dt="2023-12-20T13:44:33.561" v="16"/>
          <ac:spMkLst>
            <pc:docMk/>
            <pc:sldMk cId="1889303687" sldId="267"/>
            <ac:spMk id="28" creationId="{7CE81BD5-8891-B30C-07F7-E0528F2E5A77}"/>
          </ac:spMkLst>
        </pc:spChg>
        <pc:graphicFrameChg chg="add del mod">
          <ac:chgData name="Ilhème Lamouri" userId="a1312c47-b431-435f-bcf8-c111c99c1fe4" providerId="ADAL" clId="{AC84ADA7-315A-4584-8643-B671D68826D5}" dt="2023-12-20T13:44:33.561" v="16"/>
          <ac:graphicFrameMkLst>
            <pc:docMk/>
            <pc:sldMk cId="1889303687" sldId="267"/>
            <ac:graphicFrameMk id="26" creationId="{D3F53A79-5A72-64F5-D403-C67840451246}"/>
          </ac:graphicFrameMkLst>
        </pc:graphicFrameChg>
        <pc:graphicFrameChg chg="add del mod">
          <ac:chgData name="Ilhème Lamouri" userId="a1312c47-b431-435f-bcf8-c111c99c1fe4" providerId="ADAL" clId="{AC84ADA7-315A-4584-8643-B671D68826D5}" dt="2023-12-20T13:44:33.561" v="16"/>
          <ac:graphicFrameMkLst>
            <pc:docMk/>
            <pc:sldMk cId="1889303687" sldId="267"/>
            <ac:graphicFrameMk id="27" creationId="{69AD24C9-DD96-3062-8FCA-B7A2B7EAD39B}"/>
          </ac:graphicFrameMkLst>
        </pc:graphicFrameChg>
        <pc:graphicFrameChg chg="add del mod">
          <ac:chgData name="Ilhème Lamouri" userId="a1312c47-b431-435f-bcf8-c111c99c1fe4" providerId="ADAL" clId="{AC84ADA7-315A-4584-8643-B671D68826D5}" dt="2023-12-20T13:44:33.561" v="16"/>
          <ac:graphicFrameMkLst>
            <pc:docMk/>
            <pc:sldMk cId="1889303687" sldId="267"/>
            <ac:graphicFrameMk id="29" creationId="{3E964F6B-C07D-896C-1835-0067287DD31B}"/>
          </ac:graphicFrameMkLst>
        </pc:graphicFrame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4" creationId="{3C7420DE-C5E1-6B38-B13A-DC7DFC52401F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16" creationId="{82241571-6105-0E40-834D-0B580FB8BE33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19" creationId="{7270D05A-656A-67B6-BB9D-D30EC9800077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24" creationId="{0CD94FDB-1D21-3C88-4F3F-D17C3BC0E010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25" creationId="{03E137A2-54FC-3DBE-5245-9E97F7050025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30" creationId="{99602186-0B3C-4474-D4FA-02C04646001A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31" creationId="{D9A5F6EC-C6E6-BBAE-65DA-0529B202B826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32" creationId="{7916A6C3-8089-13F2-4E87-9CAB5D3240D1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33" creationId="{77C88A72-CE68-F80F-6890-B8F6615D6BF1}"/>
          </ac:picMkLst>
        </pc:picChg>
        <pc:picChg chg="add del mod">
          <ac:chgData name="Ilhème Lamouri" userId="a1312c47-b431-435f-bcf8-c111c99c1fe4" providerId="ADAL" clId="{AC84ADA7-315A-4584-8643-B671D68826D5}" dt="2023-12-20T13:44:33.561" v="16"/>
          <ac:picMkLst>
            <pc:docMk/>
            <pc:sldMk cId="1889303687" sldId="267"/>
            <ac:picMk id="34" creationId="{5FD85CF6-20B1-341F-405C-740957EE25E6}"/>
          </ac:picMkLst>
        </pc:picChg>
      </pc:sldChg>
      <pc:sldChg chg="addSp delSp modSp add mod">
        <pc:chgData name="Ilhème Lamouri" userId="a1312c47-b431-435f-bcf8-c111c99c1fe4" providerId="ADAL" clId="{AC84ADA7-315A-4584-8643-B671D68826D5}" dt="2023-12-20T14:13:14.231" v="37" actId="20577"/>
        <pc:sldMkLst>
          <pc:docMk/>
          <pc:sldMk cId="4136651286" sldId="267"/>
        </pc:sldMkLst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9" creationId="{512D7068-FEBA-7DA5-1464-BBD4222C6FFF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0" creationId="{70325BC2-AA06-9612-E867-D9135289B510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1" creationId="{D1A8DA33-5780-4B7E-92A6-9D6BEC2ABBD0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2" creationId="{1ABAF923-5978-9C45-8CBA-177CC306D58D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3" creationId="{DD06A2D6-8123-662E-1B5D-CDE4A71D9717}"/>
          </ac:spMkLst>
        </pc:spChg>
        <pc:spChg chg="add mod">
          <ac:chgData name="Ilhème Lamouri" userId="a1312c47-b431-435f-bcf8-c111c99c1fe4" providerId="ADAL" clId="{AC84ADA7-315A-4584-8643-B671D68826D5}" dt="2023-12-20T14:13:06.019" v="28" actId="20577"/>
          <ac:spMkLst>
            <pc:docMk/>
            <pc:sldMk cId="4136651286" sldId="267"/>
            <ac:spMk id="14" creationId="{1BC5D6A3-5613-20AF-7390-E34D1C841B4B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6" creationId="{9C2ACFD0-FF38-7A39-421F-F217E260A4D8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7" creationId="{17B22085-98C1-52FA-F9BC-503DE04A0AA1}"/>
          </ac:spMkLst>
        </pc:spChg>
        <pc:spChg chg="add mod">
          <ac:chgData name="Ilhème Lamouri" userId="a1312c47-b431-435f-bcf8-c111c99c1fe4" providerId="ADAL" clId="{AC84ADA7-315A-4584-8643-B671D68826D5}" dt="2023-12-20T14:13:14.231" v="37" actId="20577"/>
          <ac:spMkLst>
            <pc:docMk/>
            <pc:sldMk cId="4136651286" sldId="267"/>
            <ac:spMk id="18" creationId="{A05C2220-270A-BE2D-BE1F-30A078B47DB3}"/>
          </ac:spMkLst>
        </pc:spChg>
        <pc:spChg chg="add mod">
          <ac:chgData name="Ilhème Lamouri" userId="a1312c47-b431-435f-bcf8-c111c99c1fe4" providerId="ADAL" clId="{AC84ADA7-315A-4584-8643-B671D68826D5}" dt="2023-12-20T14:11:49.644" v="22"/>
          <ac:spMkLst>
            <pc:docMk/>
            <pc:sldMk cId="4136651286" sldId="267"/>
            <ac:spMk id="19" creationId="{A9ACBFED-FC89-B646-1756-5B3D79D69773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25" creationId="{BFCA11C5-86C0-4EA2-958C-3792FBA0DE76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42" creationId="{0DEB8163-7B58-1628-EC85-4A1C48A88412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43" creationId="{2DBD1364-EAC7-F138-87F7-5BB273A58B87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80" creationId="{7ED7EF03-F91B-3F24-047E-6CA00E4919B6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20" creationId="{2E925809-6E22-463D-696D-3248C2484206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22" creationId="{ADF63FBB-8390-D2A6-2C3B-FB8BB9F20F7B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23" creationId="{4B806DF5-6369-EF64-6626-F2586E1432EF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24" creationId="{D984154D-7646-1F65-0DC4-DE2FDD90BD93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40" creationId="{744C21F0-0DF1-5922-8475-2E8A575945E7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96" creationId="{AEDF50FB-9529-5A7B-D18F-B1DD90C0A933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62" creationId="{21645CD5-258E-16AC-A9A0-DBC040FF1938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67" creationId="{3D886607-F03E-41CA-5861-569F11088EE3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72" creationId="{B0821B1A-C091-7122-006B-8C64A7E59928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74" creationId="{E0E70DEF-BC80-81FF-3140-505E84582730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75" creationId="{9260C5CB-50BF-4507-43B9-9C0C1BC35F6F}"/>
          </ac:spMkLst>
        </pc:spChg>
        <pc:spChg chg="del">
          <ac:chgData name="Ilhème Lamouri" userId="a1312c47-b431-435f-bcf8-c111c99c1fe4" providerId="ADAL" clId="{AC84ADA7-315A-4584-8643-B671D68826D5}" dt="2023-12-20T13:44:45.785" v="19" actId="478"/>
          <ac:spMkLst>
            <pc:docMk/>
            <pc:sldMk cId="4136651286" sldId="267"/>
            <ac:spMk id="1076" creationId="{E38AEACA-04C7-3B8E-3FCE-CA9445A295E0}"/>
          </ac:spMkLst>
        </pc:spChg>
        <pc:graphicFrameChg chg="del">
          <ac:chgData name="Ilhème Lamouri" userId="a1312c47-b431-435f-bcf8-c111c99c1fe4" providerId="ADAL" clId="{AC84ADA7-315A-4584-8643-B671D68826D5}" dt="2023-12-20T13:44:45.785" v="19" actId="478"/>
          <ac:graphicFrameMkLst>
            <pc:docMk/>
            <pc:sldMk cId="4136651286" sldId="267"/>
            <ac:graphicFrameMk id="3" creationId="{845A5079-CA96-4E9E-16AE-4BF9C77474F4}"/>
          </ac:graphicFrameMkLst>
        </pc:graphicFrameChg>
        <pc:graphicFrameChg chg="del">
          <ac:chgData name="Ilhème Lamouri" userId="a1312c47-b431-435f-bcf8-c111c99c1fe4" providerId="ADAL" clId="{AC84ADA7-315A-4584-8643-B671D68826D5}" dt="2023-12-20T13:44:45.785" v="19" actId="478"/>
          <ac:graphicFrameMkLst>
            <pc:docMk/>
            <pc:sldMk cId="4136651286" sldId="267"/>
            <ac:graphicFrameMk id="4" creationId="{0A493A16-D1BA-32F4-8273-BE404F856824}"/>
          </ac:graphicFrameMkLst>
        </pc:graphicFrameChg>
        <pc:graphicFrameChg chg="del">
          <ac:chgData name="Ilhème Lamouri" userId="a1312c47-b431-435f-bcf8-c111c99c1fe4" providerId="ADAL" clId="{AC84ADA7-315A-4584-8643-B671D68826D5}" dt="2023-12-20T13:44:45.785" v="19" actId="478"/>
          <ac:graphicFrameMkLst>
            <pc:docMk/>
            <pc:sldMk cId="4136651286" sldId="267"/>
            <ac:graphicFrameMk id="72" creationId="{453274E3-7ADA-E4A0-01D1-E7A551D3DA36}"/>
          </ac:graphicFrameMkLst>
        </pc:graphicFrame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2" creationId="{5026ABB8-B92E-4A80-042B-0CAE40837473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5" creationId="{DC19C230-AF0A-B411-C748-6FB595618DDC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6" creationId="{6F9669BD-E6A4-69F9-4475-84A58C61787D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7" creationId="{A7B21F9B-5783-172C-E967-9D3DC3D771C7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8" creationId="{46CB6672-9632-0307-A14B-C7F99AFC317C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1035" creationId="{6F8CBE22-B9EA-DB16-FF2D-1BEB52997C85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1069" creationId="{36B733C4-9F74-B5CC-3D40-31E24B4A3D94}"/>
          </ac:picMkLst>
        </pc:picChg>
        <pc:picChg chg="del">
          <ac:chgData name="Ilhème Lamouri" userId="a1312c47-b431-435f-bcf8-c111c99c1fe4" providerId="ADAL" clId="{AC84ADA7-315A-4584-8643-B671D68826D5}" dt="2023-12-20T13:44:45.785" v="19" actId="478"/>
          <ac:picMkLst>
            <pc:docMk/>
            <pc:sldMk cId="4136651286" sldId="267"/>
            <ac:picMk id="1078" creationId="{99496186-3B65-E311-35BD-A6D1CB45BA5A}"/>
          </ac:picMkLst>
        </pc:picChg>
      </pc:sldChg>
      <pc:sldChg chg="addSp delSp add del mod setBg">
        <pc:chgData name="Ilhème Lamouri" userId="a1312c47-b431-435f-bcf8-c111c99c1fe4" providerId="ADAL" clId="{AC84ADA7-315A-4584-8643-B671D68826D5}" dt="2023-12-20T13:42:53.090" v="8"/>
        <pc:sldMkLst>
          <pc:docMk/>
          <pc:sldMk cId="3601783395" sldId="268"/>
        </pc:sldMkLst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9" creationId="{512D7068-FEBA-7DA5-1464-BBD4222C6FFF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25" creationId="{BFCA11C5-86C0-4EA2-958C-3792FBA0DE76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42" creationId="{0DEB8163-7B58-1628-EC85-4A1C48A88412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80" creationId="{7ED7EF03-F91B-3F24-047E-6CA00E4919B6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20" creationId="{2E925809-6E22-463D-696D-3248C2484206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22" creationId="{ADF63FBB-8390-D2A6-2C3B-FB8BB9F20F7B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23" creationId="{4B806DF5-6369-EF64-6626-F2586E1432EF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24" creationId="{D984154D-7646-1F65-0DC4-DE2FDD90BD93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40" creationId="{744C21F0-0DF1-5922-8475-2E8A575945E7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62" creationId="{21645CD5-258E-16AC-A9A0-DBC040FF1938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67" creationId="{3D886607-F03E-41CA-5861-569F11088EE3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72" creationId="{B0821B1A-C091-7122-006B-8C64A7E59928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74" creationId="{E0E70DEF-BC80-81FF-3140-505E84582730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75" creationId="{9260C5CB-50BF-4507-43B9-9C0C1BC35F6F}"/>
          </ac:spMkLst>
        </pc:spChg>
        <pc:spChg chg="add del">
          <ac:chgData name="Ilhème Lamouri" userId="a1312c47-b431-435f-bcf8-c111c99c1fe4" providerId="ADAL" clId="{AC84ADA7-315A-4584-8643-B671D68826D5}" dt="2023-12-20T13:42:51.295" v="6" actId="478"/>
          <ac:spMkLst>
            <pc:docMk/>
            <pc:sldMk cId="3601783395" sldId="268"/>
            <ac:spMk id="1076" creationId="{E38AEACA-04C7-3B8E-3FCE-CA9445A295E0}"/>
          </ac:spMkLst>
        </pc:spChg>
        <pc:graphicFrameChg chg="add del">
          <ac:chgData name="Ilhème Lamouri" userId="a1312c47-b431-435f-bcf8-c111c99c1fe4" providerId="ADAL" clId="{AC84ADA7-315A-4584-8643-B671D68826D5}" dt="2023-12-20T13:42:51.295" v="6" actId="478"/>
          <ac:graphicFrameMkLst>
            <pc:docMk/>
            <pc:sldMk cId="3601783395" sldId="268"/>
            <ac:graphicFrameMk id="3" creationId="{845A5079-CA96-4E9E-16AE-4BF9C77474F4}"/>
          </ac:graphicFrameMkLst>
        </pc:graphicFrameChg>
        <pc:graphicFrameChg chg="add del">
          <ac:chgData name="Ilhème Lamouri" userId="a1312c47-b431-435f-bcf8-c111c99c1fe4" providerId="ADAL" clId="{AC84ADA7-315A-4584-8643-B671D68826D5}" dt="2023-12-20T13:42:51.295" v="6" actId="478"/>
          <ac:graphicFrameMkLst>
            <pc:docMk/>
            <pc:sldMk cId="3601783395" sldId="268"/>
            <ac:graphicFrameMk id="4" creationId="{0A493A16-D1BA-32F4-8273-BE404F856824}"/>
          </ac:graphicFrameMkLst>
        </pc:graphicFrameChg>
        <pc:graphicFrameChg chg="add del">
          <ac:chgData name="Ilhème Lamouri" userId="a1312c47-b431-435f-bcf8-c111c99c1fe4" providerId="ADAL" clId="{AC84ADA7-315A-4584-8643-B671D68826D5}" dt="2023-12-20T13:42:51.295" v="6" actId="478"/>
          <ac:graphicFrameMkLst>
            <pc:docMk/>
            <pc:sldMk cId="3601783395" sldId="268"/>
            <ac:graphicFrameMk id="72" creationId="{453274E3-7ADA-E4A0-01D1-E7A551D3DA36}"/>
          </ac:graphicFrameMkLst>
        </pc:graphicFrame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2" creationId="{5026ABB8-B92E-4A80-042B-0CAE40837473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5" creationId="{DC19C230-AF0A-B411-C748-6FB595618DDC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6" creationId="{6F9669BD-E6A4-69F9-4475-84A58C61787D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7" creationId="{A7B21F9B-5783-172C-E967-9D3DC3D771C7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8" creationId="{46CB6672-9632-0307-A14B-C7F99AFC317C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1035" creationId="{6F8CBE22-B9EA-DB16-FF2D-1BEB52997C85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1069" creationId="{36B733C4-9F74-B5CC-3D40-31E24B4A3D94}"/>
          </ac:picMkLst>
        </pc:picChg>
        <pc:picChg chg="add del">
          <ac:chgData name="Ilhème Lamouri" userId="a1312c47-b431-435f-bcf8-c111c99c1fe4" providerId="ADAL" clId="{AC84ADA7-315A-4584-8643-B671D68826D5}" dt="2023-12-20T13:42:51.295" v="6" actId="478"/>
          <ac:picMkLst>
            <pc:docMk/>
            <pc:sldMk cId="3601783395" sldId="268"/>
            <ac:picMk id="1078" creationId="{99496186-3B65-E311-35BD-A6D1CB45BA5A}"/>
          </ac:picMkLst>
        </pc:picChg>
      </pc:sldChg>
      <pc:sldChg chg="delSp add del mod setBg">
        <pc:chgData name="Ilhème Lamouri" userId="a1312c47-b431-435f-bcf8-c111c99c1fe4" providerId="ADAL" clId="{AC84ADA7-315A-4584-8643-B671D68826D5}" dt="2023-12-20T14:11:51.984" v="23" actId="47"/>
        <pc:sldMkLst>
          <pc:docMk/>
          <pc:sldMk cId="3854159336" sldId="268"/>
        </pc:sldMkLst>
        <pc:picChg chg="del">
          <ac:chgData name="Ilhème Lamouri" userId="a1312c47-b431-435f-bcf8-c111c99c1fe4" providerId="ADAL" clId="{AC84ADA7-315A-4584-8643-B671D68826D5}" dt="2023-12-20T14:11:46.129" v="21" actId="478"/>
          <ac:picMkLst>
            <pc:docMk/>
            <pc:sldMk cId="3854159336" sldId="268"/>
            <ac:picMk id="172" creationId="{72F16793-CE9C-1B1A-9098-06EF84E321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B5DE-3D8E-4081-B0A8-E1078A770775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7096-D474-46E5-9FA8-C2C58361DA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7096-D474-46E5-9FA8-C2C58361D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7096-D474-46E5-9FA8-C2C58361D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B8E3-FB3F-4541-9849-F44454AE6C7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2F16793-CE9C-1B1A-9098-06EF84E3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257" y="0"/>
            <a:ext cx="7562850" cy="1880227"/>
          </a:xfrm>
          <a:prstGeom prst="rect">
            <a:avLst/>
          </a:prstGeom>
        </p:spPr>
      </p:pic>
      <p:sp>
        <p:nvSpPr>
          <p:cNvPr id="196" name="object 7">
            <a:extLst>
              <a:ext uri="{FF2B5EF4-FFF2-40B4-BE49-F238E27FC236}">
                <a16:creationId xmlns:a16="http://schemas.microsoft.com/office/drawing/2014/main" id="{AEDF50FB-9529-5A7B-D18F-B1DD90C0A933}"/>
              </a:ext>
            </a:extLst>
          </p:cNvPr>
          <p:cNvSpPr/>
          <p:nvPr/>
        </p:nvSpPr>
        <p:spPr>
          <a:xfrm>
            <a:off x="244742" y="3986667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5">
            <a:extLst>
              <a:ext uri="{FF2B5EF4-FFF2-40B4-BE49-F238E27FC236}">
                <a16:creationId xmlns:a16="http://schemas.microsoft.com/office/drawing/2014/main" id="{7ED7EF03-F91B-3F24-047E-6CA00E4919B6}"/>
              </a:ext>
            </a:extLst>
          </p:cNvPr>
          <p:cNvSpPr/>
          <p:nvPr/>
        </p:nvSpPr>
        <p:spPr>
          <a:xfrm>
            <a:off x="251994" y="1688108"/>
            <a:ext cx="3414395" cy="1847323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5">
            <a:extLst>
              <a:ext uri="{FF2B5EF4-FFF2-40B4-BE49-F238E27FC236}">
                <a16:creationId xmlns:a16="http://schemas.microsoft.com/office/drawing/2014/main" id="{744C21F0-0DF1-5922-8475-2E8A575945E7}"/>
              </a:ext>
            </a:extLst>
          </p:cNvPr>
          <p:cNvSpPr/>
          <p:nvPr/>
        </p:nvSpPr>
        <p:spPr>
          <a:xfrm>
            <a:off x="1806293" y="1822307"/>
            <a:ext cx="1658620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5">
            <a:extLst>
              <a:ext uri="{FF2B5EF4-FFF2-40B4-BE49-F238E27FC236}">
                <a16:creationId xmlns:a16="http://schemas.microsoft.com/office/drawing/2014/main" id="{155DF2C7-8FF7-57D4-5633-B66EBD4C4B5E}"/>
              </a:ext>
            </a:extLst>
          </p:cNvPr>
          <p:cNvSpPr txBox="1"/>
          <p:nvPr/>
        </p:nvSpPr>
        <p:spPr>
          <a:xfrm>
            <a:off x="244741" y="406417"/>
            <a:ext cx="241427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User data report</a:t>
            </a:r>
            <a:endParaRPr sz="19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0" name="object 105">
            <a:extLst>
              <a:ext uri="{FF2B5EF4-FFF2-40B4-BE49-F238E27FC236}">
                <a16:creationId xmlns:a16="http://schemas.microsoft.com/office/drawing/2014/main" id="{2E925809-6E22-463D-696D-3248C2484206}"/>
              </a:ext>
            </a:extLst>
          </p:cNvPr>
          <p:cNvSpPr txBox="1"/>
          <p:nvPr/>
        </p:nvSpPr>
        <p:spPr>
          <a:xfrm>
            <a:off x="251994" y="1380970"/>
            <a:ext cx="463767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Overview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2" name="object 107">
            <a:extLst>
              <a:ext uri="{FF2B5EF4-FFF2-40B4-BE49-F238E27FC236}">
                <a16:creationId xmlns:a16="http://schemas.microsoft.com/office/drawing/2014/main" id="{ADF63FBB-8390-D2A6-2C3B-FB8BB9F20F7B}"/>
              </a:ext>
            </a:extLst>
          </p:cNvPr>
          <p:cNvSpPr txBox="1"/>
          <p:nvPr/>
        </p:nvSpPr>
        <p:spPr>
          <a:xfrm>
            <a:off x="234372" y="3646799"/>
            <a:ext cx="2230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Data collection overview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3" name="object 108">
            <a:extLst>
              <a:ext uri="{FF2B5EF4-FFF2-40B4-BE49-F238E27FC236}">
                <a16:creationId xmlns:a16="http://schemas.microsoft.com/office/drawing/2014/main" id="{4B806DF5-6369-EF64-6626-F2586E1432EF}"/>
              </a:ext>
            </a:extLst>
          </p:cNvPr>
          <p:cNvSpPr txBox="1"/>
          <p:nvPr/>
        </p:nvSpPr>
        <p:spPr>
          <a:xfrm>
            <a:off x="234372" y="5764659"/>
            <a:ext cx="13646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Health overview</a:t>
            </a:r>
          </a:p>
        </p:txBody>
      </p:sp>
      <p:sp>
        <p:nvSpPr>
          <p:cNvPr id="124" name="object 109">
            <a:extLst>
              <a:ext uri="{FF2B5EF4-FFF2-40B4-BE49-F238E27FC236}">
                <a16:creationId xmlns:a16="http://schemas.microsoft.com/office/drawing/2014/main" id="{D984154D-7646-1F65-0DC4-DE2FDD90BD93}"/>
              </a:ext>
            </a:extLst>
          </p:cNvPr>
          <p:cNvSpPr txBox="1"/>
          <p:nvPr/>
        </p:nvSpPr>
        <p:spPr>
          <a:xfrm>
            <a:off x="484554" y="1744429"/>
            <a:ext cx="9332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Smart </a:t>
            </a:r>
            <a:r>
              <a:rPr lang="en-US" sz="1200" b="1" dirty="0">
                <a:solidFill>
                  <a:srgbClr val="F7921D"/>
                </a:solidFill>
                <a:latin typeface="Circe Bold" panose="020B0602020203020203" pitchFamily="34" charset="0"/>
                <a:cs typeface="Arial"/>
              </a:rPr>
              <a:t>Textile</a:t>
            </a:r>
            <a:endParaRPr sz="12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5" name="object 71">
            <a:extLst>
              <a:ext uri="{FF2B5EF4-FFF2-40B4-BE49-F238E27FC236}">
                <a16:creationId xmlns:a16="http://schemas.microsoft.com/office/drawing/2014/main" id="{BFCA11C5-86C0-4EA2-958C-3792FBA0DE76}"/>
              </a:ext>
            </a:extLst>
          </p:cNvPr>
          <p:cNvSpPr/>
          <p:nvPr/>
        </p:nvSpPr>
        <p:spPr>
          <a:xfrm>
            <a:off x="239417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1">
            <a:extLst>
              <a:ext uri="{FF2B5EF4-FFF2-40B4-BE49-F238E27FC236}">
                <a16:creationId xmlns:a16="http://schemas.microsoft.com/office/drawing/2014/main" id="{0DEB8163-7B58-1628-EC85-4A1C48A88412}"/>
              </a:ext>
            </a:extLst>
          </p:cNvPr>
          <p:cNvSpPr/>
          <p:nvPr/>
        </p:nvSpPr>
        <p:spPr>
          <a:xfrm>
            <a:off x="2635603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71">
            <a:extLst>
              <a:ext uri="{FF2B5EF4-FFF2-40B4-BE49-F238E27FC236}">
                <a16:creationId xmlns:a16="http://schemas.microsoft.com/office/drawing/2014/main" id="{2DBD1364-EAC7-F138-87F7-5BB273A58B87}"/>
              </a:ext>
            </a:extLst>
          </p:cNvPr>
          <p:cNvSpPr/>
          <p:nvPr/>
        </p:nvSpPr>
        <p:spPr>
          <a:xfrm>
            <a:off x="5031789" y="6065346"/>
            <a:ext cx="2274050" cy="1585595"/>
          </a:xfrm>
          <a:custGeom>
            <a:avLst/>
            <a:gdLst/>
            <a:ahLst/>
            <a:cxnLst/>
            <a:rect l="l" t="t" r="r" b="b"/>
            <a:pathLst>
              <a:path w="1616075" h="1585595">
                <a:moveTo>
                  <a:pt x="1468221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432737"/>
                </a:lnTo>
                <a:lnTo>
                  <a:pt x="5118" y="1472209"/>
                </a:lnTo>
                <a:lnTo>
                  <a:pt x="22910" y="1513268"/>
                </a:lnTo>
                <a:lnTo>
                  <a:pt x="51866" y="1547393"/>
                </a:lnTo>
                <a:lnTo>
                  <a:pt x="89484" y="1571650"/>
                </a:lnTo>
                <a:lnTo>
                  <a:pt x="127584" y="1583207"/>
                </a:lnTo>
                <a:lnTo>
                  <a:pt x="147421" y="1585163"/>
                </a:lnTo>
                <a:lnTo>
                  <a:pt x="1468221" y="1585163"/>
                </a:lnTo>
                <a:lnTo>
                  <a:pt x="1512252" y="1577149"/>
                </a:lnTo>
                <a:lnTo>
                  <a:pt x="1556054" y="1553730"/>
                </a:lnTo>
                <a:lnTo>
                  <a:pt x="1587182" y="1521561"/>
                </a:lnTo>
                <a:lnTo>
                  <a:pt x="1607629" y="1481759"/>
                </a:lnTo>
                <a:lnTo>
                  <a:pt x="1615401" y="1442707"/>
                </a:lnTo>
                <a:lnTo>
                  <a:pt x="1615643" y="1437728"/>
                </a:lnTo>
                <a:lnTo>
                  <a:pt x="1615643" y="152412"/>
                </a:lnTo>
                <a:lnTo>
                  <a:pt x="1610525" y="112941"/>
                </a:lnTo>
                <a:lnTo>
                  <a:pt x="1592732" y="71882"/>
                </a:lnTo>
                <a:lnTo>
                  <a:pt x="1563776" y="37757"/>
                </a:lnTo>
                <a:lnTo>
                  <a:pt x="1530667" y="15633"/>
                </a:lnTo>
                <a:lnTo>
                  <a:pt x="1483131" y="1219"/>
                </a:lnTo>
                <a:lnTo>
                  <a:pt x="146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35" name="object 142">
            <a:extLst>
              <a:ext uri="{FF2B5EF4-FFF2-40B4-BE49-F238E27FC236}">
                <a16:creationId xmlns:a16="http://schemas.microsoft.com/office/drawing/2014/main" id="{6F8CBE22-B9EA-DB16-FF2D-1BEB52997C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564" y="6174088"/>
            <a:ext cx="179999" cy="179999"/>
          </a:xfrm>
          <a:prstGeom prst="rect">
            <a:avLst/>
          </a:prstGeom>
        </p:spPr>
      </p:pic>
      <p:sp>
        <p:nvSpPr>
          <p:cNvPr id="1062" name="object 178">
            <a:extLst>
              <a:ext uri="{FF2B5EF4-FFF2-40B4-BE49-F238E27FC236}">
                <a16:creationId xmlns:a16="http://schemas.microsoft.com/office/drawing/2014/main" id="{21645CD5-258E-16AC-A9A0-DBC040FF1938}"/>
              </a:ext>
            </a:extLst>
          </p:cNvPr>
          <p:cNvSpPr txBox="1"/>
          <p:nvPr/>
        </p:nvSpPr>
        <p:spPr>
          <a:xfrm>
            <a:off x="4532663" y="6482231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 dirty="0">
              <a:latin typeface="Yu Gothic UI"/>
              <a:cs typeface="Yu Gothic UI"/>
            </a:endParaRPr>
          </a:p>
        </p:txBody>
      </p:sp>
      <p:sp>
        <p:nvSpPr>
          <p:cNvPr id="1067" name="object 139">
            <a:extLst>
              <a:ext uri="{FF2B5EF4-FFF2-40B4-BE49-F238E27FC236}">
                <a16:creationId xmlns:a16="http://schemas.microsoft.com/office/drawing/2014/main" id="{3D886607-F03E-41CA-5861-569F11088EE3}"/>
              </a:ext>
            </a:extLst>
          </p:cNvPr>
          <p:cNvSpPr txBox="1"/>
          <p:nvPr/>
        </p:nvSpPr>
        <p:spPr>
          <a:xfrm>
            <a:off x="2834728" y="6170764"/>
            <a:ext cx="939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Respirator</a:t>
            </a:r>
            <a:r>
              <a:rPr lang="en-US"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y</a:t>
            </a:r>
            <a:endParaRPr lang="en-US" sz="11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69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36B733C4-9F74-B5CC-3D40-31E24B4A3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68" y="6136200"/>
            <a:ext cx="216000" cy="216000"/>
          </a:xfrm>
          <a:prstGeom prst="rect">
            <a:avLst/>
          </a:prstGeom>
        </p:spPr>
      </p:pic>
      <p:sp>
        <p:nvSpPr>
          <p:cNvPr id="1072" name="object 133">
            <a:extLst>
              <a:ext uri="{FF2B5EF4-FFF2-40B4-BE49-F238E27FC236}">
                <a16:creationId xmlns:a16="http://schemas.microsoft.com/office/drawing/2014/main" id="{B0821B1A-C091-7122-006B-8C64A7E59928}"/>
              </a:ext>
            </a:extLst>
          </p:cNvPr>
          <p:cNvSpPr txBox="1"/>
          <p:nvPr/>
        </p:nvSpPr>
        <p:spPr>
          <a:xfrm>
            <a:off x="5458522" y="6171639"/>
            <a:ext cx="3625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Steps</a:t>
            </a:r>
          </a:p>
        </p:txBody>
      </p:sp>
      <p:sp>
        <p:nvSpPr>
          <p:cNvPr id="1074" name="object 165">
            <a:extLst>
              <a:ext uri="{FF2B5EF4-FFF2-40B4-BE49-F238E27FC236}">
                <a16:creationId xmlns:a16="http://schemas.microsoft.com/office/drawing/2014/main" id="{E0E70DEF-BC80-81FF-3140-505E84582730}"/>
              </a:ext>
            </a:extLst>
          </p:cNvPr>
          <p:cNvSpPr txBox="1"/>
          <p:nvPr/>
        </p:nvSpPr>
        <p:spPr>
          <a:xfrm>
            <a:off x="5212346" y="6444385"/>
            <a:ext cx="775970" cy="4103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Number of steps</a:t>
            </a:r>
            <a:endParaRPr lang="fr-FR" sz="800" dirty="0">
              <a:latin typeface="Circe" panose="020B0502020203020203" pitchFamily="34" charset="0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40"/>
              </a:spcBef>
            </a:pPr>
            <a:endParaRPr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5" name="object 167">
            <a:extLst>
              <a:ext uri="{FF2B5EF4-FFF2-40B4-BE49-F238E27FC236}">
                <a16:creationId xmlns:a16="http://schemas.microsoft.com/office/drawing/2014/main" id="{9260C5CB-50BF-4507-43B9-9C0C1BC35F6F}"/>
              </a:ext>
            </a:extLst>
          </p:cNvPr>
          <p:cNvSpPr txBox="1"/>
          <p:nvPr/>
        </p:nvSpPr>
        <p:spPr>
          <a:xfrm>
            <a:off x="5222859" y="6795119"/>
            <a:ext cx="1126653" cy="323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Goal</a:t>
            </a:r>
            <a:r>
              <a:rPr lang="en-US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  <a:p>
            <a:pPr marL="15875"/>
            <a:endParaRPr lang="en-US" sz="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6" name="object 167">
            <a:extLst>
              <a:ext uri="{FF2B5EF4-FFF2-40B4-BE49-F238E27FC236}">
                <a16:creationId xmlns:a16="http://schemas.microsoft.com/office/drawing/2014/main" id="{E38AEACA-04C7-3B8E-3FCE-CA9445A295E0}"/>
              </a:ext>
            </a:extLst>
          </p:cNvPr>
          <p:cNvSpPr txBox="1"/>
          <p:nvPr/>
        </p:nvSpPr>
        <p:spPr>
          <a:xfrm>
            <a:off x="5222859" y="7179840"/>
            <a:ext cx="1126653" cy="36163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8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</a:p>
          <a:p>
            <a:pPr marL="15875"/>
            <a:endParaRPr lang="en-US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99496186-3B65-E311-35BD-A6D1CB45B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18" y="6142478"/>
            <a:ext cx="216000" cy="216000"/>
          </a:xfrm>
          <a:prstGeom prst="rect">
            <a:avLst/>
          </a:prstGeom>
        </p:spPr>
      </p:pic>
      <p:pic>
        <p:nvPicPr>
          <p:cNvPr id="1165" name="Picture 1164" descr="Logo&#10;&#10;Description automatically generated">
            <a:extLst>
              <a:ext uri="{FF2B5EF4-FFF2-40B4-BE49-F238E27FC236}">
                <a16:creationId xmlns:a16="http://schemas.microsoft.com/office/drawing/2014/main" id="{4DEED858-0E90-2B5A-51C4-FF7069B88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2" y="-649"/>
            <a:ext cx="1150431" cy="343727"/>
          </a:xfrm>
          <a:prstGeom prst="rect">
            <a:avLst/>
          </a:prstGeom>
        </p:spPr>
      </p:pic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845A5079-CA96-4E9E-16AE-4BF9C77474F4}"/>
              </a:ext>
            </a:extLst>
          </p:cNvPr>
          <p:cNvGraphicFramePr>
            <a:graphicFrameLocks noGrp="1"/>
          </p:cNvGraphicFramePr>
          <p:nvPr/>
        </p:nvGraphicFramePr>
        <p:xfrm>
          <a:off x="344102" y="6339306"/>
          <a:ext cx="19513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712634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9423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Tachycardia </a:t>
                      </a: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Bradycardia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QTc Length anomaly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high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resting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HRV resting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68633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A493A16-D1BA-32F4-8273-BE404F856824}"/>
              </a:ext>
            </a:extLst>
          </p:cNvPr>
          <p:cNvGraphicFramePr>
            <a:graphicFrameLocks noGrp="1"/>
          </p:cNvGraphicFramePr>
          <p:nvPr/>
        </p:nvGraphicFramePr>
        <p:xfrm>
          <a:off x="2739837" y="6410497"/>
          <a:ext cx="214983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911082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8080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18080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F6F6F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E738D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12D7068-FEBA-7DA5-1464-BBD4222C6FFF}"/>
              </a:ext>
            </a:extLst>
          </p:cNvPr>
          <p:cNvSpPr txBox="1"/>
          <p:nvPr/>
        </p:nvSpPr>
        <p:spPr>
          <a:xfrm>
            <a:off x="528450" y="6144674"/>
            <a:ext cx="1384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3E738D"/>
                </a:solidFill>
                <a:latin typeface="Circe Bold" panose="020B0602020203020203" pitchFamily="34" charset="0"/>
              </a:rPr>
              <a:t>Cardiology</a:t>
            </a:r>
            <a:endParaRPr lang="en-US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453274E3-7ADA-E4A0-01D1-E7A551D3DA36}"/>
              </a:ext>
            </a:extLst>
          </p:cNvPr>
          <p:cNvGraphicFramePr>
            <a:graphicFrameLocks noGrp="1"/>
          </p:cNvGraphicFramePr>
          <p:nvPr/>
        </p:nvGraphicFramePr>
        <p:xfrm>
          <a:off x="2739837" y="6341910"/>
          <a:ext cx="19513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48">
                  <a:extLst>
                    <a:ext uri="{9D8B030D-6E8A-4147-A177-3AD203B41FA5}">
                      <a16:colId xmlns:a16="http://schemas.microsoft.com/office/drawing/2014/main" val="1007825247"/>
                    </a:ext>
                  </a:extLst>
                </a:gridCol>
                <a:gridCol w="712634">
                  <a:extLst>
                    <a:ext uri="{9D8B030D-6E8A-4147-A177-3AD203B41FA5}">
                      <a16:colId xmlns:a16="http://schemas.microsoft.com/office/drawing/2014/main" val="4217471648"/>
                    </a:ext>
                  </a:extLst>
                </a:gridCol>
              </a:tblGrid>
              <a:tr h="194239">
                <a:tc>
                  <a:txBody>
                    <a:bodyPr/>
                    <a:lstStyle/>
                    <a:p>
                      <a:pPr marL="0" marR="38989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Tachypnea </a:t>
                      </a: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9259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Bradypnea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46023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16807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17943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4176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marR="0" lvl="0" indent="0" algn="l" defTabSz="75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Inhale/Exhale Ratio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" panose="020B05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080" lvl="0" indent="-3873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irce Bold" panose="020B0602020203020203" pitchFamily="34" charset="0"/>
                        <a:ea typeface="+mn-ea"/>
                        <a:cs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68633"/>
                  </a:ext>
                </a:extLst>
              </a:tr>
            </a:tbl>
          </a:graphicData>
        </a:graphic>
      </p:graphicFrame>
      <p:pic>
        <p:nvPicPr>
          <p:cNvPr id="2" name="Image 1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5026ABB8-B92E-4A80-042B-0CAE40837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3" y="2123379"/>
            <a:ext cx="1132709" cy="1132709"/>
          </a:xfrm>
          <a:prstGeom prst="rect">
            <a:avLst/>
          </a:prstGeom>
        </p:spPr>
      </p:pic>
      <p:pic>
        <p:nvPicPr>
          <p:cNvPr id="5" name="Picture 1155" descr="Icon&#10;&#10;Description automatically generated">
            <a:extLst>
              <a:ext uri="{FF2B5EF4-FFF2-40B4-BE49-F238E27FC236}">
                <a16:creationId xmlns:a16="http://schemas.microsoft.com/office/drawing/2014/main" id="{DC19C230-AF0A-B411-C748-6FB595618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56" y="2192622"/>
            <a:ext cx="162799" cy="162799"/>
          </a:xfrm>
          <a:prstGeom prst="rect">
            <a:avLst/>
          </a:prstGeom>
        </p:spPr>
      </p:pic>
      <p:pic>
        <p:nvPicPr>
          <p:cNvPr id="6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6F9669BD-E6A4-69F9-4475-84A58C617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94" y="2504421"/>
            <a:ext cx="158522" cy="158522"/>
          </a:xfrm>
          <a:prstGeom prst="rect">
            <a:avLst/>
          </a:prstGeom>
        </p:spPr>
      </p:pic>
      <p:pic>
        <p:nvPicPr>
          <p:cNvPr id="7" name="Picture 1157" descr="Icon&#10;&#10;Description automatically generated">
            <a:extLst>
              <a:ext uri="{FF2B5EF4-FFF2-40B4-BE49-F238E27FC236}">
                <a16:creationId xmlns:a16="http://schemas.microsoft.com/office/drawing/2014/main" id="{A7B21F9B-5783-172C-E967-9D3DC3D771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94" y="3096088"/>
            <a:ext cx="158522" cy="158522"/>
          </a:xfrm>
          <a:prstGeom prst="rect">
            <a:avLst/>
          </a:prstGeom>
        </p:spPr>
      </p:pic>
      <p:pic>
        <p:nvPicPr>
          <p:cNvPr id="8" name="Picture 1158" descr="Icon&#10;&#10;Description automatically generated">
            <a:extLst>
              <a:ext uri="{FF2B5EF4-FFF2-40B4-BE49-F238E27FC236}">
                <a16:creationId xmlns:a16="http://schemas.microsoft.com/office/drawing/2014/main" id="{46CB6672-9632-0307-A14B-C7F99AFC31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73" y="2799200"/>
            <a:ext cx="153764" cy="1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2F16793-CE9C-1B1A-9098-06EF84E3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257" y="0"/>
            <a:ext cx="7562850" cy="1880227"/>
          </a:xfrm>
          <a:prstGeom prst="rect">
            <a:avLst/>
          </a:prstGeom>
        </p:spPr>
      </p:pic>
      <p:sp>
        <p:nvSpPr>
          <p:cNvPr id="15" name="object 115">
            <a:extLst>
              <a:ext uri="{FF2B5EF4-FFF2-40B4-BE49-F238E27FC236}">
                <a16:creationId xmlns:a16="http://schemas.microsoft.com/office/drawing/2014/main" id="{155DF2C7-8FF7-57D4-5633-B66EBD4C4B5E}"/>
              </a:ext>
            </a:extLst>
          </p:cNvPr>
          <p:cNvSpPr txBox="1"/>
          <p:nvPr/>
        </p:nvSpPr>
        <p:spPr>
          <a:xfrm>
            <a:off x="244741" y="406417"/>
            <a:ext cx="241427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User data report</a:t>
            </a:r>
            <a:endParaRPr sz="19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165" name="Picture 1164" descr="Logo&#10;&#10;Description automatically generated">
            <a:extLst>
              <a:ext uri="{FF2B5EF4-FFF2-40B4-BE49-F238E27FC236}">
                <a16:creationId xmlns:a16="http://schemas.microsoft.com/office/drawing/2014/main" id="{4DEED858-0E90-2B5A-51C4-FF7069B88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12" y="-649"/>
            <a:ext cx="1150431" cy="343727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70325BC2-AA06-9612-E867-D9135289B510}"/>
              </a:ext>
            </a:extLst>
          </p:cNvPr>
          <p:cNvSpPr/>
          <p:nvPr/>
        </p:nvSpPr>
        <p:spPr>
          <a:xfrm>
            <a:off x="243776" y="2032776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1A8DA33-5780-4B7E-92A6-9D6BEC2ABBD0}"/>
              </a:ext>
            </a:extLst>
          </p:cNvPr>
          <p:cNvSpPr/>
          <p:nvPr/>
        </p:nvSpPr>
        <p:spPr>
          <a:xfrm>
            <a:off x="243776" y="4260656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5">
            <a:extLst>
              <a:ext uri="{FF2B5EF4-FFF2-40B4-BE49-F238E27FC236}">
                <a16:creationId xmlns:a16="http://schemas.microsoft.com/office/drawing/2014/main" id="{1ABAF923-5978-9C45-8CBA-177CC306D58D}"/>
              </a:ext>
            </a:extLst>
          </p:cNvPr>
          <p:cNvSpPr txBox="1"/>
          <p:nvPr/>
        </p:nvSpPr>
        <p:spPr>
          <a:xfrm>
            <a:off x="234372" y="1650715"/>
            <a:ext cx="46376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Heartbeat Per Minute (HR)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" name="object 107">
            <a:extLst>
              <a:ext uri="{FF2B5EF4-FFF2-40B4-BE49-F238E27FC236}">
                <a16:creationId xmlns:a16="http://schemas.microsoft.com/office/drawing/2014/main" id="{DD06A2D6-8123-662E-1B5D-CDE4A71D9717}"/>
              </a:ext>
            </a:extLst>
          </p:cNvPr>
          <p:cNvSpPr txBox="1"/>
          <p:nvPr/>
        </p:nvSpPr>
        <p:spPr>
          <a:xfrm>
            <a:off x="256070" y="1307651"/>
            <a:ext cx="22301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500" b="1" dirty="0" err="1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Health</a:t>
            </a:r>
            <a:r>
              <a:rPr lang="fr-FR" sz="15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</a:t>
            </a:r>
            <a:r>
              <a:rPr lang="fr-FR" sz="1500" b="1" dirty="0" err="1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indicators</a:t>
            </a:r>
            <a:endParaRPr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4" name="object 105">
            <a:extLst>
              <a:ext uri="{FF2B5EF4-FFF2-40B4-BE49-F238E27FC236}">
                <a16:creationId xmlns:a16="http://schemas.microsoft.com/office/drawing/2014/main" id="{1BC5D6A3-5613-20AF-7390-E34D1C841B4B}"/>
              </a:ext>
            </a:extLst>
          </p:cNvPr>
          <p:cNvSpPr txBox="1"/>
          <p:nvPr/>
        </p:nvSpPr>
        <p:spPr>
          <a:xfrm>
            <a:off x="243776" y="3877132"/>
            <a:ext cx="46376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Heart Rate Variability (BR)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C2ACFD0-FF38-7A39-421F-F217E260A4D8}"/>
              </a:ext>
            </a:extLst>
          </p:cNvPr>
          <p:cNvSpPr/>
          <p:nvPr/>
        </p:nvSpPr>
        <p:spPr>
          <a:xfrm>
            <a:off x="243776" y="6487073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17B22085-98C1-52FA-F9BC-503DE04A0AA1}"/>
              </a:ext>
            </a:extLst>
          </p:cNvPr>
          <p:cNvSpPr/>
          <p:nvPr/>
        </p:nvSpPr>
        <p:spPr>
          <a:xfrm>
            <a:off x="243776" y="8714953"/>
            <a:ext cx="7074784" cy="1689100"/>
          </a:xfrm>
          <a:custGeom>
            <a:avLst/>
            <a:gdLst/>
            <a:ahLst/>
            <a:cxnLst/>
            <a:rect l="l" t="t" r="r" b="b"/>
            <a:pathLst>
              <a:path w="7060565" h="1689100">
                <a:moveTo>
                  <a:pt x="6912635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8013" y="103390"/>
                </a:lnTo>
                <a:lnTo>
                  <a:pt x="241" y="142443"/>
                </a:lnTo>
                <a:lnTo>
                  <a:pt x="0" y="147421"/>
                </a:lnTo>
                <a:lnTo>
                  <a:pt x="0" y="1536382"/>
                </a:lnTo>
                <a:lnTo>
                  <a:pt x="5118" y="1575854"/>
                </a:lnTo>
                <a:lnTo>
                  <a:pt x="22910" y="1616913"/>
                </a:lnTo>
                <a:lnTo>
                  <a:pt x="51866" y="1651038"/>
                </a:lnTo>
                <a:lnTo>
                  <a:pt x="89484" y="1675295"/>
                </a:lnTo>
                <a:lnTo>
                  <a:pt x="127584" y="1686852"/>
                </a:lnTo>
                <a:lnTo>
                  <a:pt x="147421" y="1688807"/>
                </a:lnTo>
                <a:lnTo>
                  <a:pt x="6912635" y="1688807"/>
                </a:lnTo>
                <a:lnTo>
                  <a:pt x="6961365" y="1679105"/>
                </a:lnTo>
                <a:lnTo>
                  <a:pt x="7000481" y="1657375"/>
                </a:lnTo>
                <a:lnTo>
                  <a:pt x="7031608" y="1625206"/>
                </a:lnTo>
                <a:lnTo>
                  <a:pt x="7052056" y="1585404"/>
                </a:lnTo>
                <a:lnTo>
                  <a:pt x="7060069" y="1541373"/>
                </a:lnTo>
                <a:lnTo>
                  <a:pt x="7060069" y="147421"/>
                </a:lnTo>
                <a:lnTo>
                  <a:pt x="7052056" y="103390"/>
                </a:lnTo>
                <a:lnTo>
                  <a:pt x="7028637" y="59575"/>
                </a:lnTo>
                <a:lnTo>
                  <a:pt x="6996480" y="28460"/>
                </a:lnTo>
                <a:lnTo>
                  <a:pt x="6956666" y="8013"/>
                </a:lnTo>
                <a:lnTo>
                  <a:pt x="6912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5">
            <a:extLst>
              <a:ext uri="{FF2B5EF4-FFF2-40B4-BE49-F238E27FC236}">
                <a16:creationId xmlns:a16="http://schemas.microsoft.com/office/drawing/2014/main" id="{A05C2220-270A-BE2D-BE1F-30A078B47DB3}"/>
              </a:ext>
            </a:extLst>
          </p:cNvPr>
          <p:cNvSpPr txBox="1"/>
          <p:nvPr/>
        </p:nvSpPr>
        <p:spPr>
          <a:xfrm>
            <a:off x="234372" y="6105012"/>
            <a:ext cx="46376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Breath Rate Per </a:t>
            </a:r>
            <a:r>
              <a:rPr lang="en-US" sz="140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Minute (HRV)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9" name="object 105">
            <a:extLst>
              <a:ext uri="{FF2B5EF4-FFF2-40B4-BE49-F238E27FC236}">
                <a16:creationId xmlns:a16="http://schemas.microsoft.com/office/drawing/2014/main" id="{A9ACBFED-FC89-B646-1756-5B3D79D69773}"/>
              </a:ext>
            </a:extLst>
          </p:cNvPr>
          <p:cNvSpPr txBox="1"/>
          <p:nvPr/>
        </p:nvSpPr>
        <p:spPr>
          <a:xfrm>
            <a:off x="243776" y="8331429"/>
            <a:ext cx="46376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Breath Rate Variability (BRV)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65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76</Words>
  <Application>Microsoft Office PowerPoint</Application>
  <PresentationFormat>Personnalisé</PresentationFormat>
  <Paragraphs>32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Yu Gothic UI</vt:lpstr>
      <vt:lpstr>Arial</vt:lpstr>
      <vt:lpstr>Calibri</vt:lpstr>
      <vt:lpstr>Calibri Light</vt:lpstr>
      <vt:lpstr>Circe</vt:lpstr>
      <vt:lpstr>Circe Bold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Terman</dc:creator>
  <cp:lastModifiedBy>Ilhème Lamouri</cp:lastModifiedBy>
  <cp:revision>37</cp:revision>
  <dcterms:created xsi:type="dcterms:W3CDTF">2023-03-08T11:07:06Z</dcterms:created>
  <dcterms:modified xsi:type="dcterms:W3CDTF">2023-12-20T14:13:15Z</dcterms:modified>
</cp:coreProperties>
</file>