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8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08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50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4C11A8-7AF1-4CB6-913F-04C8CE193C42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944498-3C28-4161-BE02-4977FE9C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9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2E8-0068-45A3-BDDE-322F9E77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87" y="3209925"/>
            <a:ext cx="5916613" cy="253788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IBM Data Science Capstone Project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F4CC1-1547-435D-898E-F08A53738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87" y="376767"/>
            <a:ext cx="6400800" cy="2537883"/>
          </a:xfrm>
        </p:spPr>
        <p:txBody>
          <a:bodyPr>
            <a:normAutofit lnSpcReduction="10000"/>
          </a:bodyPr>
          <a:lstStyle/>
          <a:p>
            <a:r>
              <a:rPr lang="en-US" sz="5400" b="1" dirty="0"/>
              <a:t>PRIME LOCATION TO OPEN RESTAURANT</a:t>
            </a:r>
            <a:endParaRPr lang="en-US" sz="5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47A2D-CF4F-460A-9FE6-E328928AC2D5}"/>
              </a:ext>
            </a:extLst>
          </p:cNvPr>
          <p:cNvSpPr txBox="1">
            <a:spLocks/>
          </p:cNvSpPr>
          <p:nvPr/>
        </p:nvSpPr>
        <p:spPr>
          <a:xfrm>
            <a:off x="9061126" y="6356351"/>
            <a:ext cx="3130874" cy="5016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i="1" cap="none" dirty="0"/>
              <a:t>Tushar Kawadkar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23314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4AB2A2-FF5C-4B50-8DDE-A68EA22969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069" y="643467"/>
            <a:ext cx="5417861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19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E1128F0-DD4A-4F7D-B2CC-1C7F6C6C88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8323" y="643467"/>
            <a:ext cx="5515354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89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BF491-FA59-4FEF-BA83-5AD39D5695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889" y="643467"/>
            <a:ext cx="5348222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551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EA85-8547-4164-9EE0-DF966402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2" y="47677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BC0A-AAED-45A0-A805-865FAE2E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2" y="1225118"/>
            <a:ext cx="8534400" cy="211288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From the results of the clustering algorithm, it was determined that neighborhoods corresponding to cluster 3 were the best choice for opening an Indian restaurant based on the normalized spending power and population.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1EFBD-B3DE-465F-8E7F-3A591169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02" y="2933512"/>
            <a:ext cx="6074823" cy="35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7C9D-6317-48C0-BED7-1E550D4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6" y="349441"/>
            <a:ext cx="8534400" cy="150706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4624-F57A-493C-B119-4150A51B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76" y="1671781"/>
            <a:ext cx="9180224" cy="418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aim of the project is to help facilitate the process of choosing a location and opening a restaurant for a business owner. </a:t>
            </a:r>
          </a:p>
          <a:p>
            <a:pPr marL="0" indent="0">
              <a:buNone/>
            </a:pPr>
            <a:r>
              <a:rPr lang="en-US" dirty="0"/>
              <a:t>For this project we’ll try to find out the best location/ areas to open an Indian restaurant in the city of Toronto. </a:t>
            </a:r>
          </a:p>
          <a:p>
            <a:pPr marL="0" indent="0">
              <a:buNone/>
            </a:pPr>
            <a:r>
              <a:rPr lang="en-US" dirty="0"/>
              <a:t>The success of the restaurant will be determined by the location and the area where it is opened. </a:t>
            </a:r>
          </a:p>
          <a:p>
            <a:pPr marL="0" indent="0">
              <a:buNone/>
            </a:pPr>
            <a:r>
              <a:rPr lang="en-US" dirty="0"/>
              <a:t>The financial gain of the restaurant will be decreased if the there are too many Indian restaurants in the local vicinity. </a:t>
            </a:r>
          </a:p>
          <a:p>
            <a:pPr marL="0" indent="0">
              <a:buNone/>
            </a:pPr>
            <a:r>
              <a:rPr lang="en-US" dirty="0"/>
              <a:t>Additionally, starting a restaurant in a location with higher income would increase the profitability of the business over starting in a poorer area.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A7F8-C32A-49A6-BAC5-A5E371D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0" y="247841"/>
            <a:ext cx="8534400" cy="150706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F5A2-FF4B-41F8-B962-DCA0AFFC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0" y="1524770"/>
            <a:ext cx="9595861" cy="361526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find the solution for the proposed business problem, we’ll have to collect data from various sources:</a:t>
            </a:r>
          </a:p>
          <a:p>
            <a:pPr lvl="1"/>
            <a:r>
              <a:rPr lang="en-US" sz="2000" dirty="0"/>
              <a:t>Population &amp; Ethnic Distribution of Each Neighborhood (Toronto Census)</a:t>
            </a:r>
          </a:p>
          <a:p>
            <a:pPr lvl="1"/>
            <a:r>
              <a:rPr lang="en-US" sz="2000" dirty="0"/>
              <a:t>Income Distribution of Each Neighborhood (Toronto Census)</a:t>
            </a:r>
          </a:p>
          <a:p>
            <a:pPr lvl="1"/>
            <a:r>
              <a:rPr lang="en-US" sz="2000" dirty="0"/>
              <a:t>Number of Restaurants in Each Neighborhood (Foursquare API)</a:t>
            </a:r>
          </a:p>
          <a:p>
            <a:pPr lvl="1"/>
            <a:r>
              <a:rPr lang="en-US" sz="2000" dirty="0"/>
              <a:t>Number of Indian Restaurants in Each Neighborhood (Foursquare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8D56E5F-5431-4A2F-B082-6A4FD7E76CA5}"/>
              </a:ext>
            </a:extLst>
          </p:cNvPr>
          <p:cNvPicPr/>
          <p:nvPr/>
        </p:nvPicPr>
        <p:blipFill rotWithShape="1">
          <a:blip r:embed="rId2"/>
          <a:srcRect b="2174"/>
          <a:stretch/>
        </p:blipFill>
        <p:spPr>
          <a:xfrm>
            <a:off x="-4077" y="-9256"/>
            <a:ext cx="12192902" cy="686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681E1-A939-4DA4-88F2-F6899C1B89B9}"/>
              </a:ext>
            </a:extLst>
          </p:cNvPr>
          <p:cNvSpPr txBox="1"/>
          <p:nvPr/>
        </p:nvSpPr>
        <p:spPr>
          <a:xfrm>
            <a:off x="4272534" y="5181600"/>
            <a:ext cx="50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Plotted Neighborhoods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22800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44A1-B99F-4E74-8295-E8E9A901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3839632"/>
            <a:ext cx="8534400" cy="1507067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cap="none" dirty="0"/>
              <a:t>k-means</a:t>
            </a:r>
            <a:r>
              <a:rPr lang="en-US" dirty="0"/>
              <a:t> CLUSTERING</a:t>
            </a:r>
            <a:br>
              <a:rPr lang="en-US" dirty="0"/>
            </a:br>
            <a:r>
              <a:rPr lang="en-US" cap="none" dirty="0"/>
              <a:t>for k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147206B-D4A9-4D82-A94A-EF07898B0183}"/>
              </a:ext>
            </a:extLst>
          </p:cNvPr>
          <p:cNvPicPr/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16E80-9DE1-4973-8C2E-C3946013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47" y="5030817"/>
            <a:ext cx="4711172" cy="14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5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B6EA-4B6A-45F9-AFF7-288E71D7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LOCATIONS</a:t>
            </a:r>
          </a:p>
        </p:txBody>
      </p:sp>
    </p:spTree>
    <p:extLst>
      <p:ext uri="{BB962C8B-B14F-4D97-AF65-F5344CB8AC3E}">
        <p14:creationId xmlns:p14="http://schemas.microsoft.com/office/powerpoint/2010/main" val="76567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C51C62B-95D8-48E9-AD18-BC96E3DBE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3BC1923-C631-4FA0-90AB-26EF9EE36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889" y="643467"/>
            <a:ext cx="5348222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0410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IBM Data Science Capstone Project </vt:lpstr>
      <vt:lpstr>PROBLEM</vt:lpstr>
      <vt:lpstr>DATA</vt:lpstr>
      <vt:lpstr>PowerPoint Presentation</vt:lpstr>
      <vt:lpstr>APPLYING k-means CLUSTERING for k = 5</vt:lpstr>
      <vt:lpstr>PowerPoint Presentation</vt:lpstr>
      <vt:lpstr>RECOMMENDED LOCATIONS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 </dc:title>
  <dc:creator>Kawadkar, Tushar</dc:creator>
  <cp:lastModifiedBy>Kawadkar, Tushar</cp:lastModifiedBy>
  <cp:revision>1</cp:revision>
  <dcterms:created xsi:type="dcterms:W3CDTF">2019-12-24T14:31:27Z</dcterms:created>
  <dcterms:modified xsi:type="dcterms:W3CDTF">2019-12-24T14:35:01Z</dcterms:modified>
</cp:coreProperties>
</file>