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008000"/>
    <a:srgbClr val="B000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7B46-E636-429D-BC68-DFE5896A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A170-F403-0956-8188-99A8E28D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216B-C7C7-C0BE-0D88-3D938DB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6A5D-F6CE-ED57-4061-9746BBE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7A20-5FBD-C863-4E4C-3F0CCB5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4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779-C4BA-C616-B38A-AF62284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E5EA8-DEAE-8286-D70A-33804EB0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85D6-D90D-C64A-E932-1227429E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65F7-7750-BCFB-4055-3AFD8D5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FBB1-F658-FE52-CD33-6544B4F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F3F8-DCC9-07D0-0DC4-EAF3010B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ABE2-3BA6-8565-E507-B665E827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591B-4434-8984-1B92-DAFACAF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50EC-CEBF-E549-8FB0-F6CDD01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19A1-1332-B318-4274-15AEDC8B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7A4-AA49-685A-7A1E-B2C01615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2E4-5DE8-5FE8-1A49-4C20E83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7F9D-81C0-1545-A8A3-B3F4609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F683-E8CA-1829-5A30-78EC8352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DEDC-C1BC-DF5E-AEEB-22768F31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6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6D4-B88B-402B-4DAD-C9B94A8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EFDE-B2A3-917F-562F-6FEF0B5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12A3-0E94-EF84-AE96-DCB68D9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8B5F-D8FC-ECC4-C068-4C23E0C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64-276D-B90A-5275-9CF7A71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5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2021-C127-2781-A316-34B55499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7F55-AE45-8BBF-F82A-EFFC48CC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4B79-7E7A-1D51-F973-1ED1A6AB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0333-E280-3B66-1DE5-2D6F89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EFBF-FE8F-0DBF-072C-627612BE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A4DF-2D36-4F38-BAAA-8116ADC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F3-705C-CC50-DDCA-5C8E8B14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8CB0-37AC-B214-3C51-090A42ED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D360-F905-5D0C-1D4B-6CE09323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A9E8-0118-8A42-CFD5-C95D4B62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2BF11-3C74-ACF3-ED34-C4B77BB7E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BC2DF-D441-3746-A139-A9D03A2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FB25-97AE-4DC4-F6AF-5ED90870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3AFD-9269-4E0C-4388-BDCEA2D2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2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80E-1D4E-F112-4203-75B9795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5547E-FB1F-5E2A-5F34-C1D3A283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30E2-EE1C-0C8D-9757-AAA2B53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0F2B-CA1E-79DE-FFCB-ED3B0E92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0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39D70-3ED8-B62C-4D5E-1849626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050BE-3BBE-12CB-0B32-325A62E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DF7F-C79C-47F9-4EC1-D002F06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B70-C98E-1422-9D94-ECCFFAD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A9A-1D9A-993B-AD3B-401BD0D2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C326-DD1C-0AB0-974D-9404484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AC09-FA0A-5D1B-5478-1F1300D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C0B7-F446-8D27-8849-88BCB26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56D8-2E81-9E8E-6963-CE84957D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6EBC-2885-AAC6-5C60-E84E451F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860D-C3D5-CE65-F558-C99C5421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6C0F-B4F3-D2AF-F14F-B4405A34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75CB-ADB3-3D63-3E09-F288CFD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1346-3C2B-DBB1-E10F-5E1D3D37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AC15-120D-004F-4EE0-0F2771A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F2963-0162-9BA2-BF71-44EFD24E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EF8A-DEE6-A5B2-F002-7E1AF957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0696-C1B9-95B8-1DDF-CE22D5F3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921C-02DC-060B-D08B-A9694BBE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6266-EDF9-7DE5-A665-4B4CE170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4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Recursion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64CA-AE82-744A-28FB-3729F378E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listCountOdds</a:t>
            </a:r>
          </a:p>
        </p:txBody>
      </p:sp>
    </p:spTree>
    <p:extLst>
      <p:ext uri="{BB962C8B-B14F-4D97-AF65-F5344CB8AC3E}">
        <p14:creationId xmlns:p14="http://schemas.microsoft.com/office/powerpoint/2010/main" val="12470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9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(l-&gt;value % 2 != 0) {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2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8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4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C96258-C0BC-4F80-1955-ACF2716AAE6C}"/>
              </a:ext>
            </a:extLst>
          </p:cNvPr>
          <p:cNvGrpSpPr/>
          <p:nvPr/>
        </p:nvGrpSpPr>
        <p:grpSpPr>
          <a:xfrm>
            <a:off x="6343570" y="1275152"/>
            <a:ext cx="5459660" cy="985108"/>
            <a:chOff x="6343650" y="5629276"/>
            <a:chExt cx="5459660" cy="9851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2AB5CB-6867-B4D1-C2B7-C562F4C4261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6E90D8-36F8-78D7-DBF6-BFF5F5A2905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B3B4DE-238F-1A13-7E8A-D345370B46E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CA7EA-AEAB-D581-CE25-20445A391F5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2B9C9B2-A134-7EE0-E091-6AF5E6F8221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F59790B-3E61-AB58-B45C-F0BE02BAE36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577BE9-B1A7-084C-3537-0BA69E930637}"/>
              </a:ext>
            </a:extLst>
          </p:cNvPr>
          <p:cNvCxnSpPr>
            <a:stCxn id="54" idx="0"/>
            <a:endCxn id="41" idx="0"/>
          </p:cNvCxnSpPr>
          <p:nvPr/>
        </p:nvCxnSpPr>
        <p:spPr>
          <a:xfrm rot="16200000" flipH="1" flipV="1">
            <a:off x="6295674" y="-341619"/>
            <a:ext cx="146716" cy="3771749"/>
          </a:xfrm>
          <a:prstGeom prst="bentConnector3">
            <a:avLst>
              <a:gd name="adj1" fmla="val -16217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C96258-C0BC-4F80-1955-ACF2716AAE6C}"/>
              </a:ext>
            </a:extLst>
          </p:cNvPr>
          <p:cNvGrpSpPr/>
          <p:nvPr/>
        </p:nvGrpSpPr>
        <p:grpSpPr>
          <a:xfrm>
            <a:off x="6343570" y="1275152"/>
            <a:ext cx="5459660" cy="985108"/>
            <a:chOff x="6343650" y="5629276"/>
            <a:chExt cx="5459660" cy="9851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2AB5CB-6867-B4D1-C2B7-C562F4C4261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6E90D8-36F8-78D7-DBF6-BFF5F5A2905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B3B4DE-238F-1A13-7E8A-D345370B46E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(l-&gt;value % 2 != 0) {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CA7EA-AEAB-D581-CE25-20445A391F5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2B9C9B2-A134-7EE0-E091-6AF5E6F8221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F59790B-3E61-AB58-B45C-F0BE02BAE36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577BE9-B1A7-084C-3537-0BA69E930637}"/>
              </a:ext>
            </a:extLst>
          </p:cNvPr>
          <p:cNvCxnSpPr>
            <a:stCxn id="54" idx="0"/>
            <a:endCxn id="41" idx="0"/>
          </p:cNvCxnSpPr>
          <p:nvPr/>
        </p:nvCxnSpPr>
        <p:spPr>
          <a:xfrm rot="16200000" flipH="1" flipV="1">
            <a:off x="6295674" y="-341619"/>
            <a:ext cx="146716" cy="3771749"/>
          </a:xfrm>
          <a:prstGeom prst="bentConnector3">
            <a:avLst>
              <a:gd name="adj1" fmla="val -16217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1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C96258-C0BC-4F80-1955-ACF2716AAE6C}"/>
              </a:ext>
            </a:extLst>
          </p:cNvPr>
          <p:cNvGrpSpPr/>
          <p:nvPr/>
        </p:nvGrpSpPr>
        <p:grpSpPr>
          <a:xfrm>
            <a:off x="6343570" y="1275152"/>
            <a:ext cx="5459660" cy="985108"/>
            <a:chOff x="6343650" y="5629276"/>
            <a:chExt cx="5459660" cy="9851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2AB5CB-6867-B4D1-C2B7-C562F4C4261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6E90D8-36F8-78D7-DBF6-BFF5F5A2905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B3B4DE-238F-1A13-7E8A-D345370B46E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CA7EA-AEAB-D581-CE25-20445A391F5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2B9C9B2-A134-7EE0-E091-6AF5E6F8221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F59790B-3E61-AB58-B45C-F0BE02BAE36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577BE9-B1A7-084C-3537-0BA69E930637}"/>
              </a:ext>
            </a:extLst>
          </p:cNvPr>
          <p:cNvCxnSpPr>
            <a:stCxn id="54" idx="0"/>
            <a:endCxn id="41" idx="0"/>
          </p:cNvCxnSpPr>
          <p:nvPr/>
        </p:nvCxnSpPr>
        <p:spPr>
          <a:xfrm rot="16200000" flipH="1" flipV="1">
            <a:off x="6295674" y="-341619"/>
            <a:ext cx="146716" cy="3771749"/>
          </a:xfrm>
          <a:prstGeom prst="bentConnector3">
            <a:avLst>
              <a:gd name="adj1" fmla="val -16217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1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C96258-C0BC-4F80-1955-ACF2716AAE6C}"/>
              </a:ext>
            </a:extLst>
          </p:cNvPr>
          <p:cNvGrpSpPr/>
          <p:nvPr/>
        </p:nvGrpSpPr>
        <p:grpSpPr>
          <a:xfrm>
            <a:off x="6343570" y="1275152"/>
            <a:ext cx="5459660" cy="985108"/>
            <a:chOff x="6343650" y="5629276"/>
            <a:chExt cx="5459660" cy="9851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2AB5CB-6867-B4D1-C2B7-C562F4C4261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6E90D8-36F8-78D7-DBF6-BFF5F5A2905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B3B4DE-238F-1A13-7E8A-D345370B46E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CA7EA-AEAB-D581-CE25-20445A391F5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2B9C9B2-A134-7EE0-E091-6AF5E6F8221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F59790B-3E61-AB58-B45C-F0BE02BAE36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577BE9-B1A7-084C-3537-0BA69E930637}"/>
              </a:ext>
            </a:extLst>
          </p:cNvPr>
          <p:cNvCxnSpPr>
            <a:stCxn id="54" idx="0"/>
            <a:endCxn id="41" idx="0"/>
          </p:cNvCxnSpPr>
          <p:nvPr/>
        </p:nvCxnSpPr>
        <p:spPr>
          <a:xfrm rot="16200000" flipH="1" flipV="1">
            <a:off x="6295674" y="-341619"/>
            <a:ext cx="146716" cy="3771749"/>
          </a:xfrm>
          <a:prstGeom prst="bentConnector3">
            <a:avLst>
              <a:gd name="adj1" fmla="val -16217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57B3AE-4981-9621-66A2-94973F202C72}"/>
              </a:ext>
            </a:extLst>
          </p:cNvPr>
          <p:cNvGrpSpPr/>
          <p:nvPr/>
        </p:nvGrpSpPr>
        <p:grpSpPr>
          <a:xfrm>
            <a:off x="6343570" y="186619"/>
            <a:ext cx="5459660" cy="985108"/>
            <a:chOff x="6343650" y="5629276"/>
            <a:chExt cx="5459660" cy="98510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BF5FCE-88FD-34AF-7E6F-A326DDD96F8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F9AB19-AE89-4E08-3AAF-EB011BADE290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7FD1F5-69C1-8705-4D24-A45AEDD867A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533234-CF9D-4427-ACA3-5227CB69C6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26FC5AD-9974-6197-87B2-42907C30D72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B20C5A-FFE8-A037-4089-0D799EC06B1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DECAC07-6C46-4281-09EF-34F521B5ABDE}"/>
              </a:ext>
            </a:extLst>
          </p:cNvPr>
          <p:cNvCxnSpPr>
            <a:stCxn id="67" idx="0"/>
            <a:endCxn id="70" idx="0"/>
          </p:cNvCxnSpPr>
          <p:nvPr/>
        </p:nvCxnSpPr>
        <p:spPr>
          <a:xfrm rot="16200000" flipH="1" flipV="1">
            <a:off x="6253658" y="-389492"/>
            <a:ext cx="1229392" cy="2773105"/>
          </a:xfrm>
          <a:prstGeom prst="bentConnector3">
            <a:avLst>
              <a:gd name="adj1" fmla="val -20113"/>
            </a:avLst>
          </a:prstGeom>
          <a:ln w="19050">
            <a:solidFill>
              <a:srgbClr val="A86ED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6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C96258-C0BC-4F80-1955-ACF2716AAE6C}"/>
              </a:ext>
            </a:extLst>
          </p:cNvPr>
          <p:cNvGrpSpPr/>
          <p:nvPr/>
        </p:nvGrpSpPr>
        <p:grpSpPr>
          <a:xfrm>
            <a:off x="6343570" y="1275152"/>
            <a:ext cx="5459660" cy="985108"/>
            <a:chOff x="6343650" y="5629276"/>
            <a:chExt cx="5459660" cy="9851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2AB5CB-6867-B4D1-C2B7-C562F4C4261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6E90D8-36F8-78D7-DBF6-BFF5F5A2905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B3B4DE-238F-1A13-7E8A-D345370B46E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CA7EA-AEAB-D581-CE25-20445A391F5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2B9C9B2-A134-7EE0-E091-6AF5E6F8221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F59790B-3E61-AB58-B45C-F0BE02BAE36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577BE9-B1A7-084C-3537-0BA69E930637}"/>
              </a:ext>
            </a:extLst>
          </p:cNvPr>
          <p:cNvCxnSpPr>
            <a:stCxn id="54" idx="0"/>
            <a:endCxn id="41" idx="0"/>
          </p:cNvCxnSpPr>
          <p:nvPr/>
        </p:nvCxnSpPr>
        <p:spPr>
          <a:xfrm rot="16200000" flipH="1" flipV="1">
            <a:off x="6295674" y="-341619"/>
            <a:ext cx="146716" cy="3771749"/>
          </a:xfrm>
          <a:prstGeom prst="bentConnector3">
            <a:avLst>
              <a:gd name="adj1" fmla="val -16217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57B3AE-4981-9621-66A2-94973F202C72}"/>
              </a:ext>
            </a:extLst>
          </p:cNvPr>
          <p:cNvGrpSpPr/>
          <p:nvPr/>
        </p:nvGrpSpPr>
        <p:grpSpPr>
          <a:xfrm>
            <a:off x="6343570" y="186619"/>
            <a:ext cx="5459660" cy="985108"/>
            <a:chOff x="6343650" y="5629276"/>
            <a:chExt cx="5459660" cy="98510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BF5FCE-88FD-34AF-7E6F-A326DDD96F8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F9AB19-AE89-4E08-3AAF-EB011BADE290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7FD1F5-69C1-8705-4D24-A45AEDD867A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0;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533234-CF9D-4427-ACA3-5227CB69C6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26FC5AD-9974-6197-87B2-42907C30D72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B20C5A-FFE8-A037-4089-0D799EC06B1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DECAC07-6C46-4281-09EF-34F521B5ABDE}"/>
              </a:ext>
            </a:extLst>
          </p:cNvPr>
          <p:cNvCxnSpPr>
            <a:stCxn id="67" idx="0"/>
            <a:endCxn id="70" idx="0"/>
          </p:cNvCxnSpPr>
          <p:nvPr/>
        </p:nvCxnSpPr>
        <p:spPr>
          <a:xfrm rot="16200000" flipH="1" flipV="1">
            <a:off x="6253658" y="-389492"/>
            <a:ext cx="1229392" cy="2773105"/>
          </a:xfrm>
          <a:prstGeom prst="bentConnector3">
            <a:avLst>
              <a:gd name="adj1" fmla="val -20113"/>
            </a:avLst>
          </a:prstGeom>
          <a:ln w="19050">
            <a:solidFill>
              <a:srgbClr val="A86ED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8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listCountOdds(l-&gt;next);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C96258-C0BC-4F80-1955-ACF2716AAE6C}"/>
              </a:ext>
            </a:extLst>
          </p:cNvPr>
          <p:cNvGrpSpPr/>
          <p:nvPr/>
        </p:nvGrpSpPr>
        <p:grpSpPr>
          <a:xfrm>
            <a:off x="6343570" y="1275152"/>
            <a:ext cx="5459660" cy="985108"/>
            <a:chOff x="6343650" y="5629276"/>
            <a:chExt cx="5459660" cy="9851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2AB5CB-6867-B4D1-C2B7-C562F4C4261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6E90D8-36F8-78D7-DBF6-BFF5F5A2905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B3B4DE-238F-1A13-7E8A-D345370B46E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listCountOdds(l-&gt;next)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CA7EA-AEAB-D581-CE25-20445A391F5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2B9C9B2-A134-7EE0-E091-6AF5E6F8221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F59790B-3E61-AB58-B45C-F0BE02BAE36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577BE9-B1A7-084C-3537-0BA69E930637}"/>
              </a:ext>
            </a:extLst>
          </p:cNvPr>
          <p:cNvCxnSpPr>
            <a:stCxn id="54" idx="0"/>
            <a:endCxn id="41" idx="0"/>
          </p:cNvCxnSpPr>
          <p:nvPr/>
        </p:nvCxnSpPr>
        <p:spPr>
          <a:xfrm rot="16200000" flipH="1" flipV="1">
            <a:off x="6295674" y="-341619"/>
            <a:ext cx="146716" cy="3771749"/>
          </a:xfrm>
          <a:prstGeom prst="bentConnector3">
            <a:avLst>
              <a:gd name="adj1" fmla="val -162171"/>
            </a:avLst>
          </a:prstGeom>
          <a:ln w="190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FCC53-6369-AF68-FA5E-B13C4475CB0D}"/>
              </a:ext>
            </a:extLst>
          </p:cNvPr>
          <p:cNvSpPr/>
          <p:nvPr/>
        </p:nvSpPr>
        <p:spPr>
          <a:xfrm>
            <a:off x="9890534" y="1807502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877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</p:spTree>
    <p:extLst>
      <p:ext uri="{BB962C8B-B14F-4D97-AF65-F5344CB8AC3E}">
        <p14:creationId xmlns:p14="http://schemas.microsoft.com/office/powerpoint/2010/main" val="280991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03686-6C7A-9C31-6B92-A480A68AE70B}"/>
              </a:ext>
            </a:extLst>
          </p:cNvPr>
          <p:cNvGrpSpPr/>
          <p:nvPr/>
        </p:nvGrpSpPr>
        <p:grpSpPr>
          <a:xfrm>
            <a:off x="6343570" y="2363683"/>
            <a:ext cx="5459660" cy="985108"/>
            <a:chOff x="6343650" y="5629276"/>
            <a:chExt cx="5459660" cy="985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BE8DE7-3735-7745-90BA-39E4EFCB8847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F5CBB-4381-05FC-DA7F-379DFAC3DCE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F44BDB-B2F4-AF29-D6A4-369D582CA6A9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listCountOdds(l-&gt;next)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1C8D0C-B8ED-5C68-777A-E24992CD08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B7CCD4-673C-B8D1-2794-9DF7A8AE614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A50BC-E070-D6DE-AEA3-439465B4E62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14435F-903F-81A8-828F-EAD01854580D}"/>
              </a:ext>
            </a:extLst>
          </p:cNvPr>
          <p:cNvCxnSpPr>
            <a:cxnSpLocks/>
            <a:stCxn id="31" idx="0"/>
            <a:endCxn id="38" idx="2"/>
          </p:cNvCxnSpPr>
          <p:nvPr/>
        </p:nvCxnSpPr>
        <p:spPr>
          <a:xfrm rot="16200000" flipV="1">
            <a:off x="5569512" y="-125966"/>
            <a:ext cx="436990" cy="4933799"/>
          </a:xfrm>
          <a:prstGeom prst="bentConnector3">
            <a:avLst>
              <a:gd name="adj1" fmla="val 5427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FCC53-6369-AF68-FA5E-B13C4475CB0D}"/>
              </a:ext>
            </a:extLst>
          </p:cNvPr>
          <p:cNvSpPr/>
          <p:nvPr/>
        </p:nvSpPr>
        <p:spPr>
          <a:xfrm>
            <a:off x="9498599" y="2895828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112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listCountOdds(l-&gt;next)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1C88A1-A723-0D13-5071-A20D23F65BBA}"/>
              </a:ext>
            </a:extLst>
          </p:cNvPr>
          <p:cNvSpPr/>
          <p:nvPr/>
        </p:nvSpPr>
        <p:spPr>
          <a:xfrm>
            <a:off x="9924930" y="3986580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308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listCountOdds(l-&gt;next)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AF443-1909-5D61-F1CD-2E089D97FECD}"/>
              </a:ext>
            </a:extLst>
          </p:cNvPr>
          <p:cNvSpPr/>
          <p:nvPr/>
        </p:nvSpPr>
        <p:spPr>
          <a:xfrm>
            <a:off x="9924930" y="5081389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963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listCountOdds(l)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8B285-52CA-D7C9-967C-C8E7183D1E2C}"/>
              </a:ext>
            </a:extLst>
          </p:cNvPr>
          <p:cNvSpPr/>
          <p:nvPr/>
        </p:nvSpPr>
        <p:spPr>
          <a:xfrm>
            <a:off x="9889965" y="6163207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106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listCountOdds(l)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latin typeface="Bitstream Vera Sans Mono" panose="020B0609030804020204" pitchFamily="49" charset="0"/>
                  </a:rPr>
                  <a:t>3</a:t>
                </a:r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8B285-52CA-D7C9-967C-C8E7183D1E2C}"/>
              </a:ext>
            </a:extLst>
          </p:cNvPr>
          <p:cNvSpPr/>
          <p:nvPr/>
        </p:nvSpPr>
        <p:spPr>
          <a:xfrm>
            <a:off x="9889965" y="6163207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98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latin typeface="Bitstream Vera Sans Mono" panose="020B0609030804020204" pitchFamily="49" charset="0"/>
                  </a:rPr>
                  <a:t>3</a:t>
                </a:r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879758-25CC-898A-5C55-1F49217BA646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7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</p:spTree>
    <p:extLst>
      <p:ext uri="{BB962C8B-B14F-4D97-AF65-F5344CB8AC3E}">
        <p14:creationId xmlns:p14="http://schemas.microsoft.com/office/powerpoint/2010/main" val="283574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4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(l-&gt;value % 2 != 0) {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16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76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5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 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(l-&gt;value % 2 != 0) {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2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numOdds = listCountOdds(l);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5" y="5707273"/>
              <a:ext cx="1943140" cy="378372"/>
              <a:chOff x="8501155" y="5707273"/>
              <a:chExt cx="1943140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5" y="5707273"/>
                <a:ext cx="194314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numOdds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852161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5365D5-F745-C532-1D8C-CE9D74B4CAB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3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listCountOdds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33D5D-D0F4-75BA-F032-3127E41FD02E}"/>
              </a:ext>
            </a:extLst>
          </p:cNvPr>
          <p:cNvGrpSpPr/>
          <p:nvPr/>
        </p:nvGrpSpPr>
        <p:grpSpPr>
          <a:xfrm>
            <a:off x="6343650" y="4540745"/>
            <a:ext cx="5459660" cy="985108"/>
            <a:chOff x="6343650" y="5629276"/>
            <a:chExt cx="5459660" cy="985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8AAD1-B375-4B3F-3013-C410D094786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A5E9B-3227-875B-6F7F-FB6433AE0BA9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F70B6-5F86-7D08-CC17-C42493EBADA2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93C999-744D-EB6E-8D77-EA084D00E438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A1FCB3-9B5C-8F31-EE6D-917B21DD9CB1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EF474C-E92D-4521-B1BF-8DCAE78FE65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1C11D-4B71-7089-3062-C7BC74EE4F1A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AF7DC4-1370-8DE9-DF40-160C4C5B505A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rot="16200000" flipV="1">
            <a:off x="3438281" y="-80214"/>
            <a:ext cx="2619560" cy="7013850"/>
          </a:xfrm>
          <a:prstGeom prst="bentConnector3">
            <a:avLst>
              <a:gd name="adj1" fmla="val 9009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0A49A5-0C06-78B8-9310-9334B7F7E09C}"/>
              </a:ext>
            </a:extLst>
          </p:cNvPr>
          <p:cNvSpPr txBox="1"/>
          <p:nvPr/>
        </p:nvSpPr>
        <p:spPr>
          <a:xfrm>
            <a:off x="463835" y="3130727"/>
            <a:ext cx="5384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numOdds = listCountOdds(l);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listCountOdds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 if</a:t>
            </a:r>
            <a:r>
              <a:rPr lang="en-AU" sz="1600" dirty="0">
                <a:latin typeface="Bitstream Vera Sans Mono" panose="020B0609030804020204" pitchFamily="49" charset="0"/>
              </a:rPr>
              <a:t> (l-&gt;value % 2 != 0)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listCountOdds(l-&gt;next);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184FC-68FB-D9AA-37D9-8D35504EDD58}"/>
              </a:ext>
            </a:extLst>
          </p:cNvPr>
          <p:cNvGrpSpPr/>
          <p:nvPr/>
        </p:nvGrpSpPr>
        <p:grpSpPr>
          <a:xfrm>
            <a:off x="6343650" y="3452214"/>
            <a:ext cx="5459660" cy="985108"/>
            <a:chOff x="6343650" y="5629276"/>
            <a:chExt cx="5459660" cy="9851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7623-4DB6-9530-2DF6-52B920047F24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listCountOdds()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C72F5-D324-212D-3CFF-C8033D15780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2C8ADC-3EB8-9672-03FB-E59489D53A83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1 + listCountOdds(l-&gt;next);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C4F1D2E-4D86-1E25-DCB1-9B7C9180A745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BFACA-B7E4-50D3-7817-F18F7A01F41B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856A27-2FA1-2F38-0075-8EF3F06AF288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EB6531-5980-1EF2-333B-B27AB88CCA2D}"/>
              </a:ext>
            </a:extLst>
          </p:cNvPr>
          <p:cNvCxnSpPr>
            <a:stCxn id="23" idx="0"/>
            <a:endCxn id="35" idx="2"/>
          </p:cNvCxnSpPr>
          <p:nvPr/>
        </p:nvCxnSpPr>
        <p:spPr>
          <a:xfrm rot="16200000" flipV="1">
            <a:off x="4444262" y="-162765"/>
            <a:ext cx="1525521" cy="6095929"/>
          </a:xfrm>
          <a:prstGeom prst="bentConnector3">
            <a:avLst>
              <a:gd name="adj1" fmla="val 1574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6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3466</Words>
  <Application>Microsoft Office PowerPoint</Application>
  <PresentationFormat>Widescreen</PresentationFormat>
  <Paragraphs>795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Bitstream Vera Sans Mono</vt:lpstr>
      <vt:lpstr>Calibri</vt:lpstr>
      <vt:lpstr>Calibri Light</vt:lpstr>
      <vt:lpstr>Office Theme</vt:lpstr>
      <vt:lpstr>Recursion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</dc:title>
  <dc:creator>Kevin Luxa</dc:creator>
  <cp:lastModifiedBy>Kevin Luxa</cp:lastModifiedBy>
  <cp:revision>3</cp:revision>
  <dcterms:created xsi:type="dcterms:W3CDTF">2023-06-05T15:10:01Z</dcterms:created>
  <dcterms:modified xsi:type="dcterms:W3CDTF">2023-06-05T17:29:06Z</dcterms:modified>
</cp:coreProperties>
</file>