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9" r:id="rId3"/>
    <p:sldId id="345" r:id="rId4"/>
    <p:sldId id="320" r:id="rId5"/>
    <p:sldId id="321" r:id="rId6"/>
    <p:sldId id="322" r:id="rId7"/>
    <p:sldId id="323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7" r:id="rId19"/>
    <p:sldId id="340" r:id="rId20"/>
    <p:sldId id="343" r:id="rId21"/>
    <p:sldId id="34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6ED4"/>
    <a:srgbClr val="008000"/>
    <a:srgbClr val="B0004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87B46-E636-429D-BC68-DFE5896AE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9A170-F403-0956-8188-99A8E28D8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5216B-C7C7-C0BE-0D88-3D938DB5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D6A5D-F6CE-ED57-4061-9746BBE6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57A20-5FBD-C863-4E4C-3F0CCB51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04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E779-C4BA-C616-B38A-AF62284C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E5EA8-DEAE-8286-D70A-33804EB02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885D6-D90D-C64A-E932-1227429E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065F7-7750-BCFB-4055-3AFD8D5B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2FBB1-F658-FE52-CD33-6544B4FD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722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BDF3F8-DCC9-07D0-0DC4-EAF3010B2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DABE2-3BA6-8565-E507-B665E8278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591B-4434-8984-1B92-DAFACAF2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250EC-CEBF-E549-8FB0-F6CDD015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19A1-1332-B318-4274-15AEDC8B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882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C7A4-AA49-685A-7A1E-B2C01615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D22E4-5DE8-5FE8-1A49-4C20E83F7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27F9D-81C0-1545-A8A3-B3F4609C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9F683-E8CA-1829-5A30-78EC8352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DDEDC-C1BC-DF5E-AEEB-22768F31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63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26D4-B88B-402B-4DAD-C9B94A86C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8EFDE-B2A3-917F-562F-6FEF0B55A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D12A3-0E94-EF84-AE96-DCB68D91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D8B5F-D8FC-ECC4-C068-4C23E0CB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97764-276D-B90A-5275-9CF7A718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150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2021-C127-2781-A316-34B55499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B7F55-AE45-8BBF-F82A-EFFC48CCD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74B79-7E7A-1D51-F973-1ED1A6AB7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A0333-E280-3B66-1DE5-2D6F893F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1EFBF-FE8F-0DBF-072C-627612BE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DA4DF-2D36-4F38-BAAA-8116ADCC6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578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1EF3-705C-CC50-DDCA-5C8E8B14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88CB0-37AC-B214-3C51-090A42ED7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2D360-F905-5D0C-1D4B-6CE09323F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3A9E8-0118-8A42-CFD5-C95D4B620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2BF11-3C74-ACF3-ED34-C4B77BB7E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BC2DF-D441-3746-A139-A9D03A2C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9FB25-97AE-4DC4-F6AF-5ED90870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E3AFD-9269-4E0C-4388-BDCEA2D2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027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C80E-1D4E-F112-4203-75B97959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75547E-FB1F-5E2A-5F34-C1D3A2839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C30E2-EE1C-0C8D-9757-AAA2B538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60F2B-CA1E-79DE-FFCB-ED3B0E92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109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F39D70-3ED8-B62C-4D5E-18496266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050BE-3BBE-12CB-0B32-325A62E1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1DF7F-C79C-47F9-4EC1-D002F065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116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BB70-C98E-1422-9D94-ECCFFAD5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D1A9A-1D9A-993B-AD3B-401BD0D20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5C326-DD1C-0AB0-974D-9404484D5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2AC09-FA0A-5D1B-5478-1F1300DB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DC0B7-F446-8D27-8849-88BCB264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156D8-2E81-9E8E-6963-CE84957DE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06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6EBC-2885-AAC6-5C60-E84E451F9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D860D-C3D5-CE65-F558-C99C54216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F6C0F-B4F3-D2AF-F14F-B4405A349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D75CB-ADB3-3D63-3E09-F288CFDB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31346-3C2B-DBB1-E10F-5E1D3D37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AAC15-120D-004F-4EE0-0F2771A8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29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0F2963-0162-9BA2-BF71-44EFD24E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DEF8A-DEE6-A5B2-F002-7E1AF9571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90696-C1B9-95B8-1DDF-CE22D5F3F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7C5D2-E440-4FF5-87A1-11DD64F60626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8921C-02DC-060B-D08B-A9694BBE5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D6266-EDF9-7DE5-A665-4B4CE1700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546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AAA92-1264-D24B-2192-937CE0C90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Recursion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364CA-AE82-744A-28FB-3729F378E5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listDelete – wrong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47009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2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listDelete(l, 2);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52E8485-8FEB-6328-6A2B-4FC5C15C0243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5981700" y="4541864"/>
            <a:chExt cx="603885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3D5E8A-699F-A152-1932-F4735B9449DB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F8E1CC-4101-0922-C7B1-40805A21745D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BF95E7F-C35D-C80E-FB26-92BE9B713C3E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listDelete(l-&gt;next, value);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D232B6B-B5C7-AA35-8530-EADFB9681128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029C71-031A-8279-F2FE-FECC924B538E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B8D3C3C-86BB-8487-E37D-897B2227C5BD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D56415-CAB0-3D11-33AA-8C16B2E9F545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ADA8D6E-CFCB-6C51-D8D5-8C1E7E2E890C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2620BA8-B16A-E14F-8FE9-1E608E605D12}"/>
              </a:ext>
            </a:extLst>
          </p:cNvPr>
          <p:cNvCxnSpPr/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762A16-AF79-C3FD-E03A-A48A1FC3C749}"/>
              </a:ext>
            </a:extLst>
          </p:cNvPr>
          <p:cNvGrpSpPr/>
          <p:nvPr/>
        </p:nvGrpSpPr>
        <p:grpSpPr>
          <a:xfrm>
            <a:off x="5981700" y="3455098"/>
            <a:ext cx="6038850" cy="985108"/>
            <a:chOff x="5981700" y="4541864"/>
            <a:chExt cx="6038850" cy="98510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239BC6-B264-4EDC-7491-9F40535B2CB4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9237BAA-D26C-393D-1C36-51BE01D51131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ACC0FCD-798E-281D-E2FC-118F013EDFD3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}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else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{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CE802C0-BE38-1EF7-FC5C-F28EA9B12F82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D2935F2-131E-BCE8-42E7-0E35B38251DF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A8043D3-4438-E033-2818-2FFDB7828DB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C6BCB9E-6D42-E930-CBC4-92E6EC726A1E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A7DBCC2-CEE8-27A2-9E6F-4B7591B62805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009582D-6CF9-5F25-A598-6649C0966CF8}"/>
              </a:ext>
            </a:extLst>
          </p:cNvPr>
          <p:cNvCxnSpPr>
            <a:stCxn id="40" idx="0"/>
            <a:endCxn id="19" idx="2"/>
          </p:cNvCxnSpPr>
          <p:nvPr/>
        </p:nvCxnSpPr>
        <p:spPr>
          <a:xfrm rot="16200000" flipV="1">
            <a:off x="4363227" y="-81730"/>
            <a:ext cx="1528405" cy="5936743"/>
          </a:xfrm>
          <a:prstGeom prst="bentConnector3">
            <a:avLst>
              <a:gd name="adj1" fmla="val 15724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AE612FF-6823-DA6E-C147-4FE6BC9AAE38}"/>
              </a:ext>
            </a:extLst>
          </p:cNvPr>
          <p:cNvSpPr txBox="1"/>
          <p:nvPr/>
        </p:nvSpPr>
        <p:spPr>
          <a:xfrm>
            <a:off x="178802" y="2333685"/>
            <a:ext cx="579276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2);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0E05BA8E-DA63-3CDE-3AED-59473329AA04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7951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 (wrong 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3592281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2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listDelete(l, 2);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52E8485-8FEB-6328-6A2B-4FC5C15C0243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5981700" y="4541864"/>
            <a:chExt cx="603885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3D5E8A-699F-A152-1932-F4735B9449DB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F8E1CC-4101-0922-C7B1-40805A21745D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BF95E7F-C35D-C80E-FB26-92BE9B713C3E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listDelete(l-&gt;next, value);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D232B6B-B5C7-AA35-8530-EADFB9681128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029C71-031A-8279-F2FE-FECC924B538E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B8D3C3C-86BB-8487-E37D-897B2227C5BD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D56415-CAB0-3D11-33AA-8C16B2E9F545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ADA8D6E-CFCB-6C51-D8D5-8C1E7E2E890C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2620BA8-B16A-E14F-8FE9-1E608E605D12}"/>
              </a:ext>
            </a:extLst>
          </p:cNvPr>
          <p:cNvCxnSpPr/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762A16-AF79-C3FD-E03A-A48A1FC3C749}"/>
              </a:ext>
            </a:extLst>
          </p:cNvPr>
          <p:cNvGrpSpPr/>
          <p:nvPr/>
        </p:nvGrpSpPr>
        <p:grpSpPr>
          <a:xfrm>
            <a:off x="5981700" y="3455098"/>
            <a:ext cx="6038850" cy="985108"/>
            <a:chOff x="5981700" y="4541864"/>
            <a:chExt cx="6038850" cy="98510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239BC6-B264-4EDC-7491-9F40535B2CB4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9237BAA-D26C-393D-1C36-51BE01D51131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ACC0FCD-798E-281D-E2FC-118F013EDFD3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listDelete(l-&gt;next, value);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CE802C0-BE38-1EF7-FC5C-F28EA9B12F82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D2935F2-131E-BCE8-42E7-0E35B38251DF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A8043D3-4438-E033-2818-2FFDB7828DB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C6BCB9E-6D42-E930-CBC4-92E6EC726A1E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A7DBCC2-CEE8-27A2-9E6F-4B7591B62805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009582D-6CF9-5F25-A598-6649C0966CF8}"/>
              </a:ext>
            </a:extLst>
          </p:cNvPr>
          <p:cNvCxnSpPr>
            <a:stCxn id="40" idx="0"/>
            <a:endCxn id="19" idx="2"/>
          </p:cNvCxnSpPr>
          <p:nvPr/>
        </p:nvCxnSpPr>
        <p:spPr>
          <a:xfrm rot="16200000" flipV="1">
            <a:off x="4363227" y="-81730"/>
            <a:ext cx="1528405" cy="5936743"/>
          </a:xfrm>
          <a:prstGeom prst="bentConnector3">
            <a:avLst>
              <a:gd name="adj1" fmla="val 15724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F5EC0C0-D631-8D70-BA7D-7E6AC0D08F5A}"/>
              </a:ext>
            </a:extLst>
          </p:cNvPr>
          <p:cNvSpPr txBox="1"/>
          <p:nvPr/>
        </p:nvSpPr>
        <p:spPr>
          <a:xfrm>
            <a:off x="178802" y="2333685"/>
            <a:ext cx="579276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2);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4CEDC9F0-30A7-84D8-CA1F-BC25D2DB053A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7951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 (wrong 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3952219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2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listDelete(l, 2);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52E8485-8FEB-6328-6A2B-4FC5C15C0243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5981700" y="4541864"/>
            <a:chExt cx="603885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3D5E8A-699F-A152-1932-F4735B9449DB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F8E1CC-4101-0922-C7B1-40805A21745D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BF95E7F-C35D-C80E-FB26-92BE9B713C3E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listDelete(l-&gt;next, value);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D232B6B-B5C7-AA35-8530-EADFB9681128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029C71-031A-8279-F2FE-FECC924B538E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B8D3C3C-86BB-8487-E37D-897B2227C5BD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D56415-CAB0-3D11-33AA-8C16B2E9F545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ADA8D6E-CFCB-6C51-D8D5-8C1E7E2E890C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2620BA8-B16A-E14F-8FE9-1E608E605D12}"/>
              </a:ext>
            </a:extLst>
          </p:cNvPr>
          <p:cNvCxnSpPr/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762A16-AF79-C3FD-E03A-A48A1FC3C749}"/>
              </a:ext>
            </a:extLst>
          </p:cNvPr>
          <p:cNvGrpSpPr/>
          <p:nvPr/>
        </p:nvGrpSpPr>
        <p:grpSpPr>
          <a:xfrm>
            <a:off x="5981700" y="3455098"/>
            <a:ext cx="6038850" cy="985108"/>
            <a:chOff x="5981700" y="4541864"/>
            <a:chExt cx="6038850" cy="98510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239BC6-B264-4EDC-7491-9F40535B2CB4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9237BAA-D26C-393D-1C36-51BE01D51131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ACC0FCD-798E-281D-E2FC-118F013EDFD3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listDelete(l-&gt;next, value);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CE802C0-BE38-1EF7-FC5C-F28EA9B12F82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D2935F2-131E-BCE8-42E7-0E35B38251DF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A8043D3-4438-E033-2818-2FFDB7828DB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C6BCB9E-6D42-E930-CBC4-92E6EC726A1E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A7DBCC2-CEE8-27A2-9E6F-4B7591B62805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009582D-6CF9-5F25-A598-6649C0966CF8}"/>
              </a:ext>
            </a:extLst>
          </p:cNvPr>
          <p:cNvCxnSpPr>
            <a:stCxn id="40" idx="0"/>
            <a:endCxn id="19" idx="2"/>
          </p:cNvCxnSpPr>
          <p:nvPr/>
        </p:nvCxnSpPr>
        <p:spPr>
          <a:xfrm rot="16200000" flipV="1">
            <a:off x="4363227" y="-81730"/>
            <a:ext cx="1528405" cy="5936743"/>
          </a:xfrm>
          <a:prstGeom prst="bentConnector3">
            <a:avLst>
              <a:gd name="adj1" fmla="val 15724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638A47A-74D1-4F58-9915-2D79A7876005}"/>
              </a:ext>
            </a:extLst>
          </p:cNvPr>
          <p:cNvGrpSpPr/>
          <p:nvPr/>
        </p:nvGrpSpPr>
        <p:grpSpPr>
          <a:xfrm>
            <a:off x="5980902" y="1922976"/>
            <a:ext cx="6038850" cy="1433144"/>
            <a:chOff x="5981700" y="4093828"/>
            <a:chExt cx="6038850" cy="143314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EC97383-5930-448D-A989-4EC5CB6EBD10}"/>
                </a:ext>
              </a:extLst>
            </p:cNvPr>
            <p:cNvGrpSpPr/>
            <p:nvPr/>
          </p:nvGrpSpPr>
          <p:grpSpPr>
            <a:xfrm>
              <a:off x="5981700" y="4093828"/>
              <a:ext cx="6038850" cy="1433144"/>
              <a:chOff x="6343650" y="5181240"/>
              <a:chExt cx="5459660" cy="143314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B61B181-6BF4-B496-050E-B58F926425C2}"/>
                  </a:ext>
                </a:extLst>
              </p:cNvPr>
              <p:cNvSpPr/>
              <p:nvPr/>
            </p:nvSpPr>
            <p:spPr>
              <a:xfrm>
                <a:off x="6343650" y="5181240"/>
                <a:ext cx="5459660" cy="1433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AU" dirty="0"/>
                  <a:t>listDelete()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71478FB-15A1-9267-5E61-AB8E3441574B}"/>
                  </a:ext>
                </a:extLst>
              </p:cNvPr>
              <p:cNvSpPr txBox="1"/>
              <p:nvPr/>
            </p:nvSpPr>
            <p:spPr>
              <a:xfrm>
                <a:off x="6343650" y="6163642"/>
                <a:ext cx="1347833" cy="378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current line: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FF997A1-1833-FB56-4650-84E27FC2D0A3}"/>
                  </a:ext>
                </a:extLst>
              </p:cNvPr>
              <p:cNvSpPr/>
              <p:nvPr/>
            </p:nvSpPr>
            <p:spPr>
              <a:xfrm>
                <a:off x="7691483" y="6163642"/>
                <a:ext cx="3989975" cy="3783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b="1" dirty="0">
                    <a:solidFill>
                      <a:srgbClr val="008000"/>
                    </a:solidFill>
                    <a:latin typeface="Bitstream Vera Sans Mono" panose="020B0609030804020204" pitchFamily="49" charset="0"/>
                  </a:rPr>
                  <a:t>if</a:t>
                </a:r>
                <a:r>
                  <a:rPr lang="en-AU" sz="1400" dirty="0">
                    <a:latin typeface="Bitstream Vera Sans Mono" panose="020B0609030804020204" pitchFamily="49" charset="0"/>
                  </a:rPr>
                  <a:t> </a:t>
                </a:r>
                <a:r>
                  <a:rPr lang="en-AU" sz="1400" dirty="0">
                    <a:solidFill>
                      <a:schemeClr val="tx1"/>
                    </a:solidFill>
                    <a:latin typeface="Bitstream Vera Sans Mono" panose="020B0609030804020204" pitchFamily="49" charset="0"/>
                  </a:rPr>
                  <a:t>(l == </a:t>
                </a:r>
                <a:r>
                  <a:rPr lang="en-AU" sz="1400" dirty="0">
                    <a:solidFill>
                      <a:srgbClr val="008000"/>
                    </a:solidFill>
                    <a:latin typeface="Bitstream Vera Sans Mono" panose="020B0609030804020204" pitchFamily="49" charset="0"/>
                  </a:rPr>
                  <a:t>NULL</a:t>
                </a:r>
                <a:r>
                  <a:rPr lang="en-AU" sz="1400" dirty="0">
                    <a:solidFill>
                      <a:schemeClr val="tx1"/>
                    </a:solidFill>
                    <a:latin typeface="Bitstream Vera Sans Mono" panose="020B0609030804020204" pitchFamily="49" charset="0"/>
                  </a:rPr>
                  <a:t>) {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7D888A9-7C39-4B9C-239C-5E065E443119}"/>
                </a:ext>
              </a:extLst>
            </p:cNvPr>
            <p:cNvSpPr/>
            <p:nvPr/>
          </p:nvSpPr>
          <p:spPr>
            <a:xfrm>
              <a:off x="6055447" y="4161394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struct node *l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19E9F8F-983C-EA5B-982C-89A5C0C68E9D}"/>
                </a:ext>
              </a:extLst>
            </p:cNvPr>
            <p:cNvSpPr/>
            <p:nvPr/>
          </p:nvSpPr>
          <p:spPr>
            <a:xfrm>
              <a:off x="8020664" y="4278528"/>
              <a:ext cx="150271" cy="1428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DB05ED5-A063-BF56-246A-9A3A43920E7A}"/>
                </a:ext>
              </a:extLst>
            </p:cNvPr>
            <p:cNvSpPr/>
            <p:nvPr/>
          </p:nvSpPr>
          <p:spPr>
            <a:xfrm>
              <a:off x="8373248" y="41607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88455B4-82C3-7525-BC73-214BD70ECB7F}"/>
                </a:ext>
              </a:extLst>
            </p:cNvPr>
            <p:cNvSpPr/>
            <p:nvPr/>
          </p:nvSpPr>
          <p:spPr>
            <a:xfrm>
              <a:off x="9724872" y="42070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F394ECD-13F1-3EFB-B330-71F5DCBE6154}"/>
              </a:ext>
            </a:extLst>
          </p:cNvPr>
          <p:cNvCxnSpPr>
            <a:stCxn id="62" idx="0"/>
            <a:endCxn id="17" idx="0"/>
          </p:cNvCxnSpPr>
          <p:nvPr/>
        </p:nvCxnSpPr>
        <p:spPr>
          <a:xfrm rot="16200000" flipV="1">
            <a:off x="5463024" y="-524303"/>
            <a:ext cx="490062" cy="4773895"/>
          </a:xfrm>
          <a:prstGeom prst="bentConnector3">
            <a:avLst>
              <a:gd name="adj1" fmla="val 146647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B623C91-282B-9F2F-A4E3-27A8DFABA90F}"/>
              </a:ext>
            </a:extLst>
          </p:cNvPr>
          <p:cNvSpPr txBox="1"/>
          <p:nvPr/>
        </p:nvSpPr>
        <p:spPr>
          <a:xfrm>
            <a:off x="178802" y="2333685"/>
            <a:ext cx="579276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2);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8D322306-563B-F3D9-2C65-B1BE760C06C0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7951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 (wrong 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3435047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2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listDelete(l, 2);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52E8485-8FEB-6328-6A2B-4FC5C15C0243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5981700" y="4541864"/>
            <a:chExt cx="603885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3D5E8A-699F-A152-1932-F4735B9449DB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F8E1CC-4101-0922-C7B1-40805A21745D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BF95E7F-C35D-C80E-FB26-92BE9B713C3E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listDelete(l-&gt;next, value);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D232B6B-B5C7-AA35-8530-EADFB9681128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029C71-031A-8279-F2FE-FECC924B538E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B8D3C3C-86BB-8487-E37D-897B2227C5BD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D56415-CAB0-3D11-33AA-8C16B2E9F545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ADA8D6E-CFCB-6C51-D8D5-8C1E7E2E890C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2620BA8-B16A-E14F-8FE9-1E608E605D12}"/>
              </a:ext>
            </a:extLst>
          </p:cNvPr>
          <p:cNvCxnSpPr/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762A16-AF79-C3FD-E03A-A48A1FC3C749}"/>
              </a:ext>
            </a:extLst>
          </p:cNvPr>
          <p:cNvGrpSpPr/>
          <p:nvPr/>
        </p:nvGrpSpPr>
        <p:grpSpPr>
          <a:xfrm>
            <a:off x="5981700" y="3455098"/>
            <a:ext cx="6038850" cy="985108"/>
            <a:chOff x="5981700" y="4541864"/>
            <a:chExt cx="6038850" cy="98510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239BC6-B264-4EDC-7491-9F40535B2CB4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9237BAA-D26C-393D-1C36-51BE01D51131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ACC0FCD-798E-281D-E2FC-118F013EDFD3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listDelete(l-&gt;next, value);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CE802C0-BE38-1EF7-FC5C-F28EA9B12F82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D2935F2-131E-BCE8-42E7-0E35B38251DF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A8043D3-4438-E033-2818-2FFDB7828DB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C6BCB9E-6D42-E930-CBC4-92E6EC726A1E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A7DBCC2-CEE8-27A2-9E6F-4B7591B62805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009582D-6CF9-5F25-A598-6649C0966CF8}"/>
              </a:ext>
            </a:extLst>
          </p:cNvPr>
          <p:cNvCxnSpPr>
            <a:stCxn id="40" idx="0"/>
            <a:endCxn id="19" idx="2"/>
          </p:cNvCxnSpPr>
          <p:nvPr/>
        </p:nvCxnSpPr>
        <p:spPr>
          <a:xfrm rot="16200000" flipV="1">
            <a:off x="4363227" y="-81730"/>
            <a:ext cx="1528405" cy="5936743"/>
          </a:xfrm>
          <a:prstGeom prst="bentConnector3">
            <a:avLst>
              <a:gd name="adj1" fmla="val 15724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638A47A-74D1-4F58-9915-2D79A7876005}"/>
              </a:ext>
            </a:extLst>
          </p:cNvPr>
          <p:cNvGrpSpPr/>
          <p:nvPr/>
        </p:nvGrpSpPr>
        <p:grpSpPr>
          <a:xfrm>
            <a:off x="5980902" y="1922976"/>
            <a:ext cx="6038850" cy="1433144"/>
            <a:chOff x="5981700" y="4093828"/>
            <a:chExt cx="6038850" cy="143314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EC97383-5930-448D-A989-4EC5CB6EBD10}"/>
                </a:ext>
              </a:extLst>
            </p:cNvPr>
            <p:cNvGrpSpPr/>
            <p:nvPr/>
          </p:nvGrpSpPr>
          <p:grpSpPr>
            <a:xfrm>
              <a:off x="5981700" y="4093828"/>
              <a:ext cx="6038850" cy="1433144"/>
              <a:chOff x="6343650" y="5181240"/>
              <a:chExt cx="5459660" cy="143314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B61B181-6BF4-B496-050E-B58F926425C2}"/>
                  </a:ext>
                </a:extLst>
              </p:cNvPr>
              <p:cNvSpPr/>
              <p:nvPr/>
            </p:nvSpPr>
            <p:spPr>
              <a:xfrm>
                <a:off x="6343650" y="5181240"/>
                <a:ext cx="5459660" cy="1433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AU" dirty="0"/>
                  <a:t>listDelete()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71478FB-15A1-9267-5E61-AB8E3441574B}"/>
                  </a:ext>
                </a:extLst>
              </p:cNvPr>
              <p:cNvSpPr txBox="1"/>
              <p:nvPr/>
            </p:nvSpPr>
            <p:spPr>
              <a:xfrm>
                <a:off x="6343650" y="6163642"/>
                <a:ext cx="1347833" cy="378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current line: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FF997A1-1833-FB56-4650-84E27FC2D0A3}"/>
                  </a:ext>
                </a:extLst>
              </p:cNvPr>
              <p:cNvSpPr/>
              <p:nvPr/>
            </p:nvSpPr>
            <p:spPr>
              <a:xfrm>
                <a:off x="7691483" y="6163642"/>
                <a:ext cx="3989975" cy="3783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solidFill>
                      <a:schemeClr val="tx1"/>
                    </a:solidFill>
                    <a:latin typeface="Bitstream Vera Sans Mono" panose="020B0609030804020204" pitchFamily="49" charset="0"/>
                  </a:rPr>
                  <a:t>} </a:t>
                </a:r>
                <a:r>
                  <a:rPr lang="en-AU" sz="1400" b="1" dirty="0">
                    <a:solidFill>
                      <a:srgbClr val="008000"/>
                    </a:solidFill>
                    <a:latin typeface="Bitstream Vera Sans Mono" panose="020B0609030804020204" pitchFamily="49" charset="0"/>
                  </a:rPr>
                  <a:t>else if</a:t>
                </a:r>
                <a:r>
                  <a:rPr lang="en-AU" sz="1400" dirty="0">
                    <a:solidFill>
                      <a:schemeClr val="tx1"/>
                    </a:solidFill>
                    <a:latin typeface="Bitstream Vera Sans Mono" panose="020B0609030804020204" pitchFamily="49" charset="0"/>
                  </a:rPr>
                  <a:t> (l-&gt;value == value) {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7D888A9-7C39-4B9C-239C-5E065E443119}"/>
                </a:ext>
              </a:extLst>
            </p:cNvPr>
            <p:cNvSpPr/>
            <p:nvPr/>
          </p:nvSpPr>
          <p:spPr>
            <a:xfrm>
              <a:off x="6055447" y="4161394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struct node *l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19E9F8F-983C-EA5B-982C-89A5C0C68E9D}"/>
                </a:ext>
              </a:extLst>
            </p:cNvPr>
            <p:cNvSpPr/>
            <p:nvPr/>
          </p:nvSpPr>
          <p:spPr>
            <a:xfrm>
              <a:off x="8020664" y="4278528"/>
              <a:ext cx="150271" cy="1428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DB05ED5-A063-BF56-246A-9A3A43920E7A}"/>
                </a:ext>
              </a:extLst>
            </p:cNvPr>
            <p:cNvSpPr/>
            <p:nvPr/>
          </p:nvSpPr>
          <p:spPr>
            <a:xfrm>
              <a:off x="8373248" y="41607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88455B4-82C3-7525-BC73-214BD70ECB7F}"/>
                </a:ext>
              </a:extLst>
            </p:cNvPr>
            <p:cNvSpPr/>
            <p:nvPr/>
          </p:nvSpPr>
          <p:spPr>
            <a:xfrm>
              <a:off x="9724872" y="42070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F394ECD-13F1-3EFB-B330-71F5DCBE6154}"/>
              </a:ext>
            </a:extLst>
          </p:cNvPr>
          <p:cNvCxnSpPr>
            <a:stCxn id="62" idx="0"/>
            <a:endCxn id="17" idx="0"/>
          </p:cNvCxnSpPr>
          <p:nvPr/>
        </p:nvCxnSpPr>
        <p:spPr>
          <a:xfrm rot="16200000" flipV="1">
            <a:off x="5463024" y="-524303"/>
            <a:ext cx="490062" cy="4773895"/>
          </a:xfrm>
          <a:prstGeom prst="bentConnector3">
            <a:avLst>
              <a:gd name="adj1" fmla="val 146647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4B8FDF2-733A-7C58-632C-7B5CCC0F46BF}"/>
              </a:ext>
            </a:extLst>
          </p:cNvPr>
          <p:cNvSpPr txBox="1"/>
          <p:nvPr/>
        </p:nvSpPr>
        <p:spPr>
          <a:xfrm>
            <a:off x="178802" y="2333685"/>
            <a:ext cx="579276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2);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C62EE274-4D03-57C4-50F8-DCC16944C825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7951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 (wrong 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2672929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2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listDelete(l, 2);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52E8485-8FEB-6328-6A2B-4FC5C15C0243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5981700" y="4541864"/>
            <a:chExt cx="603885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3D5E8A-699F-A152-1932-F4735B9449DB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F8E1CC-4101-0922-C7B1-40805A21745D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BF95E7F-C35D-C80E-FB26-92BE9B713C3E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listDelete(l-&gt;next, value);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D232B6B-B5C7-AA35-8530-EADFB9681128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029C71-031A-8279-F2FE-FECC924B538E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B8D3C3C-86BB-8487-E37D-897B2227C5BD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D56415-CAB0-3D11-33AA-8C16B2E9F545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ADA8D6E-CFCB-6C51-D8D5-8C1E7E2E890C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2620BA8-B16A-E14F-8FE9-1E608E605D12}"/>
              </a:ext>
            </a:extLst>
          </p:cNvPr>
          <p:cNvCxnSpPr/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762A16-AF79-C3FD-E03A-A48A1FC3C749}"/>
              </a:ext>
            </a:extLst>
          </p:cNvPr>
          <p:cNvGrpSpPr/>
          <p:nvPr/>
        </p:nvGrpSpPr>
        <p:grpSpPr>
          <a:xfrm>
            <a:off x="5981700" y="3455098"/>
            <a:ext cx="6038850" cy="985108"/>
            <a:chOff x="5981700" y="4541864"/>
            <a:chExt cx="6038850" cy="98510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239BC6-B264-4EDC-7491-9F40535B2CB4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9237BAA-D26C-393D-1C36-51BE01D51131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ACC0FCD-798E-281D-E2FC-118F013EDFD3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listDelete(l-&gt;next, value);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CE802C0-BE38-1EF7-FC5C-F28EA9B12F82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D2935F2-131E-BCE8-42E7-0E35B38251DF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A8043D3-4438-E033-2818-2FFDB7828DB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C6BCB9E-6D42-E930-CBC4-92E6EC726A1E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A7DBCC2-CEE8-27A2-9E6F-4B7591B62805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009582D-6CF9-5F25-A598-6649C0966CF8}"/>
              </a:ext>
            </a:extLst>
          </p:cNvPr>
          <p:cNvCxnSpPr>
            <a:stCxn id="40" idx="0"/>
            <a:endCxn id="19" idx="2"/>
          </p:cNvCxnSpPr>
          <p:nvPr/>
        </p:nvCxnSpPr>
        <p:spPr>
          <a:xfrm rot="16200000" flipV="1">
            <a:off x="4363227" y="-81730"/>
            <a:ext cx="1528405" cy="5936743"/>
          </a:xfrm>
          <a:prstGeom prst="bentConnector3">
            <a:avLst>
              <a:gd name="adj1" fmla="val 15724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638A47A-74D1-4F58-9915-2D79A7876005}"/>
              </a:ext>
            </a:extLst>
          </p:cNvPr>
          <p:cNvGrpSpPr/>
          <p:nvPr/>
        </p:nvGrpSpPr>
        <p:grpSpPr>
          <a:xfrm>
            <a:off x="5980902" y="1922976"/>
            <a:ext cx="6038850" cy="1433144"/>
            <a:chOff x="5981700" y="4093828"/>
            <a:chExt cx="6038850" cy="143314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EC97383-5930-448D-A989-4EC5CB6EBD10}"/>
                </a:ext>
              </a:extLst>
            </p:cNvPr>
            <p:cNvGrpSpPr/>
            <p:nvPr/>
          </p:nvGrpSpPr>
          <p:grpSpPr>
            <a:xfrm>
              <a:off x="5981700" y="4093828"/>
              <a:ext cx="6038850" cy="1433144"/>
              <a:chOff x="6343650" y="5181240"/>
              <a:chExt cx="5459660" cy="143314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B61B181-6BF4-B496-050E-B58F926425C2}"/>
                  </a:ext>
                </a:extLst>
              </p:cNvPr>
              <p:cNvSpPr/>
              <p:nvPr/>
            </p:nvSpPr>
            <p:spPr>
              <a:xfrm>
                <a:off x="6343650" y="5181240"/>
                <a:ext cx="5459660" cy="1433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AU" dirty="0"/>
                  <a:t>listDelete()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71478FB-15A1-9267-5E61-AB8E3441574B}"/>
                  </a:ext>
                </a:extLst>
              </p:cNvPr>
              <p:cNvSpPr txBox="1"/>
              <p:nvPr/>
            </p:nvSpPr>
            <p:spPr>
              <a:xfrm>
                <a:off x="6343650" y="6163642"/>
                <a:ext cx="1347833" cy="378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current line: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FF997A1-1833-FB56-4650-84E27FC2D0A3}"/>
                  </a:ext>
                </a:extLst>
              </p:cNvPr>
              <p:cNvSpPr/>
              <p:nvPr/>
            </p:nvSpPr>
            <p:spPr>
              <a:xfrm>
                <a:off x="7691483" y="6163642"/>
                <a:ext cx="3989975" cy="3783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b="1" dirty="0">
                    <a:solidFill>
                      <a:srgbClr val="008000"/>
                    </a:solidFill>
                    <a:latin typeface="Bitstream Vera Sans Mono" panose="020B0609030804020204" pitchFamily="49" charset="0"/>
                  </a:rPr>
                  <a:t>  struct</a:t>
                </a:r>
                <a:r>
                  <a:rPr lang="en-AU" sz="1400" dirty="0">
                    <a:latin typeface="Bitstream Vera Sans Mono" panose="020B0609030804020204" pitchFamily="49" charset="0"/>
                  </a:rPr>
                  <a:t> </a:t>
                </a:r>
                <a:r>
                  <a:rPr lang="en-AU" sz="1400" b="1" dirty="0">
                    <a:solidFill>
                      <a:srgbClr val="0000FF"/>
                    </a:solidFill>
                    <a:latin typeface="Bitstream Vera Sans Mono" panose="020B0609030804020204" pitchFamily="49" charset="0"/>
                  </a:rPr>
                  <a:t>node</a:t>
                </a:r>
                <a:r>
                  <a:rPr lang="en-AU" sz="1400" dirty="0">
                    <a:latin typeface="Bitstream Vera Sans Mono" panose="020B0609030804020204" pitchFamily="49" charset="0"/>
                  </a:rPr>
                  <a:t> </a:t>
                </a:r>
                <a:r>
                  <a:rPr lang="en-AU" sz="1400" dirty="0">
                    <a:solidFill>
                      <a:schemeClr val="tx1"/>
                    </a:solidFill>
                    <a:latin typeface="Bitstream Vera Sans Mono" panose="020B0609030804020204" pitchFamily="49" charset="0"/>
                  </a:rPr>
                  <a:t>*restOfList = l-&gt;next;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7D888A9-7C39-4B9C-239C-5E065E443119}"/>
                </a:ext>
              </a:extLst>
            </p:cNvPr>
            <p:cNvSpPr/>
            <p:nvPr/>
          </p:nvSpPr>
          <p:spPr>
            <a:xfrm>
              <a:off x="6055447" y="4161394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struct node *l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19E9F8F-983C-EA5B-982C-89A5C0C68E9D}"/>
                </a:ext>
              </a:extLst>
            </p:cNvPr>
            <p:cNvSpPr/>
            <p:nvPr/>
          </p:nvSpPr>
          <p:spPr>
            <a:xfrm>
              <a:off x="8020664" y="4278528"/>
              <a:ext cx="150271" cy="1428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DB05ED5-A063-BF56-246A-9A3A43920E7A}"/>
                </a:ext>
              </a:extLst>
            </p:cNvPr>
            <p:cNvSpPr/>
            <p:nvPr/>
          </p:nvSpPr>
          <p:spPr>
            <a:xfrm>
              <a:off x="8373248" y="41607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88455B4-82C3-7525-BC73-214BD70ECB7F}"/>
                </a:ext>
              </a:extLst>
            </p:cNvPr>
            <p:cNvSpPr/>
            <p:nvPr/>
          </p:nvSpPr>
          <p:spPr>
            <a:xfrm>
              <a:off x="9724872" y="42070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F394ECD-13F1-3EFB-B330-71F5DCBE6154}"/>
              </a:ext>
            </a:extLst>
          </p:cNvPr>
          <p:cNvCxnSpPr>
            <a:stCxn id="62" idx="0"/>
            <a:endCxn id="17" idx="0"/>
          </p:cNvCxnSpPr>
          <p:nvPr/>
        </p:nvCxnSpPr>
        <p:spPr>
          <a:xfrm rot="16200000" flipV="1">
            <a:off x="5463024" y="-524303"/>
            <a:ext cx="490062" cy="4773895"/>
          </a:xfrm>
          <a:prstGeom prst="bentConnector3">
            <a:avLst>
              <a:gd name="adj1" fmla="val 146647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CDF89E7-EE84-C4CF-7C45-32C7C728D4A7}"/>
              </a:ext>
            </a:extLst>
          </p:cNvPr>
          <p:cNvSpPr/>
          <p:nvPr/>
        </p:nvSpPr>
        <p:spPr>
          <a:xfrm>
            <a:off x="6057629" y="2445824"/>
            <a:ext cx="3067321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struct node *restOfList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1158222-90E0-3074-A84A-7D770B096D26}"/>
              </a:ext>
            </a:extLst>
          </p:cNvPr>
          <p:cNvSpPr/>
          <p:nvPr/>
        </p:nvSpPr>
        <p:spPr>
          <a:xfrm>
            <a:off x="8843159" y="2572686"/>
            <a:ext cx="150271" cy="14287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9E97D10-CAC9-E70C-EB76-EADE8D31B5DB}"/>
              </a:ext>
            </a:extLst>
          </p:cNvPr>
          <p:cNvCxnSpPr>
            <a:cxnSpLocks/>
            <a:stCxn id="52" idx="0"/>
            <a:endCxn id="15" idx="2"/>
          </p:cNvCxnSpPr>
          <p:nvPr/>
        </p:nvCxnSpPr>
        <p:spPr>
          <a:xfrm rot="16200000" flipV="1">
            <a:off x="6475603" y="129994"/>
            <a:ext cx="450247" cy="4435138"/>
          </a:xfrm>
          <a:prstGeom prst="bentConnector3">
            <a:avLst>
              <a:gd name="adj1" fmla="val 37307"/>
            </a:avLst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555724F-4F9E-C7D0-DCA9-E82FD6FF7E49}"/>
              </a:ext>
            </a:extLst>
          </p:cNvPr>
          <p:cNvSpPr txBox="1"/>
          <p:nvPr/>
        </p:nvSpPr>
        <p:spPr>
          <a:xfrm>
            <a:off x="178802" y="2333685"/>
            <a:ext cx="579276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2);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CABEB6E9-024C-4E08-CC24-F83CE751BF48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7951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 (wrong 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2260088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listDelete(l, 2);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52E8485-8FEB-6328-6A2B-4FC5C15C0243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5981700" y="4541864"/>
            <a:chExt cx="603885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3D5E8A-699F-A152-1932-F4735B9449DB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F8E1CC-4101-0922-C7B1-40805A21745D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BF95E7F-C35D-C80E-FB26-92BE9B713C3E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listDelete(l-&gt;next, value);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D232B6B-B5C7-AA35-8530-EADFB9681128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029C71-031A-8279-F2FE-FECC924B538E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B8D3C3C-86BB-8487-E37D-897B2227C5BD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D56415-CAB0-3D11-33AA-8C16B2E9F545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ADA8D6E-CFCB-6C51-D8D5-8C1E7E2E890C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2620BA8-B16A-E14F-8FE9-1E608E605D12}"/>
              </a:ext>
            </a:extLst>
          </p:cNvPr>
          <p:cNvCxnSpPr/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762A16-AF79-C3FD-E03A-A48A1FC3C749}"/>
              </a:ext>
            </a:extLst>
          </p:cNvPr>
          <p:cNvGrpSpPr/>
          <p:nvPr/>
        </p:nvGrpSpPr>
        <p:grpSpPr>
          <a:xfrm>
            <a:off x="5981700" y="3455098"/>
            <a:ext cx="6038850" cy="985108"/>
            <a:chOff x="5981700" y="4541864"/>
            <a:chExt cx="6038850" cy="98510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239BC6-B264-4EDC-7491-9F40535B2CB4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9237BAA-D26C-393D-1C36-51BE01D51131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ACC0FCD-798E-281D-E2FC-118F013EDFD3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listDelete(l-&gt;next, value);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CE802C0-BE38-1EF7-FC5C-F28EA9B12F82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D2935F2-131E-BCE8-42E7-0E35B38251DF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A8043D3-4438-E033-2818-2FFDB7828DB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C6BCB9E-6D42-E930-CBC4-92E6EC726A1E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A7DBCC2-CEE8-27A2-9E6F-4B7591B62805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009582D-6CF9-5F25-A598-6649C0966CF8}"/>
              </a:ext>
            </a:extLst>
          </p:cNvPr>
          <p:cNvCxnSpPr>
            <a:stCxn id="40" idx="0"/>
            <a:endCxn id="19" idx="2"/>
          </p:cNvCxnSpPr>
          <p:nvPr/>
        </p:nvCxnSpPr>
        <p:spPr>
          <a:xfrm rot="16200000" flipV="1">
            <a:off x="4363227" y="-81730"/>
            <a:ext cx="1528405" cy="5936743"/>
          </a:xfrm>
          <a:prstGeom prst="bentConnector3">
            <a:avLst>
              <a:gd name="adj1" fmla="val 15724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638A47A-74D1-4F58-9915-2D79A7876005}"/>
              </a:ext>
            </a:extLst>
          </p:cNvPr>
          <p:cNvGrpSpPr/>
          <p:nvPr/>
        </p:nvGrpSpPr>
        <p:grpSpPr>
          <a:xfrm>
            <a:off x="5980902" y="1922976"/>
            <a:ext cx="6038850" cy="1433144"/>
            <a:chOff x="5981700" y="4093828"/>
            <a:chExt cx="6038850" cy="143314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EC97383-5930-448D-A989-4EC5CB6EBD10}"/>
                </a:ext>
              </a:extLst>
            </p:cNvPr>
            <p:cNvGrpSpPr/>
            <p:nvPr/>
          </p:nvGrpSpPr>
          <p:grpSpPr>
            <a:xfrm>
              <a:off x="5981700" y="4093828"/>
              <a:ext cx="6038850" cy="1433144"/>
              <a:chOff x="6343650" y="5181240"/>
              <a:chExt cx="5459660" cy="143314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B61B181-6BF4-B496-050E-B58F926425C2}"/>
                  </a:ext>
                </a:extLst>
              </p:cNvPr>
              <p:cNvSpPr/>
              <p:nvPr/>
            </p:nvSpPr>
            <p:spPr>
              <a:xfrm>
                <a:off x="6343650" y="5181240"/>
                <a:ext cx="5459660" cy="1433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AU" dirty="0"/>
                  <a:t>listDelete()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71478FB-15A1-9267-5E61-AB8E3441574B}"/>
                  </a:ext>
                </a:extLst>
              </p:cNvPr>
              <p:cNvSpPr txBox="1"/>
              <p:nvPr/>
            </p:nvSpPr>
            <p:spPr>
              <a:xfrm>
                <a:off x="6343650" y="6163642"/>
                <a:ext cx="1347833" cy="378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current line: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FF997A1-1833-FB56-4650-84E27FC2D0A3}"/>
                  </a:ext>
                </a:extLst>
              </p:cNvPr>
              <p:cNvSpPr/>
              <p:nvPr/>
            </p:nvSpPr>
            <p:spPr>
              <a:xfrm>
                <a:off x="7691483" y="6163642"/>
                <a:ext cx="3989975" cy="3783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solidFill>
                      <a:schemeClr val="tx1"/>
                    </a:solidFill>
                    <a:latin typeface="Bitstream Vera Sans Mono" panose="020B0609030804020204" pitchFamily="49" charset="0"/>
                  </a:rPr>
                  <a:t>  free(l);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7D888A9-7C39-4B9C-239C-5E065E443119}"/>
                </a:ext>
              </a:extLst>
            </p:cNvPr>
            <p:cNvSpPr/>
            <p:nvPr/>
          </p:nvSpPr>
          <p:spPr>
            <a:xfrm>
              <a:off x="6055447" y="4161394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struct node *l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19E9F8F-983C-EA5B-982C-89A5C0C68E9D}"/>
                </a:ext>
              </a:extLst>
            </p:cNvPr>
            <p:cNvSpPr/>
            <p:nvPr/>
          </p:nvSpPr>
          <p:spPr>
            <a:xfrm>
              <a:off x="8020664" y="4278528"/>
              <a:ext cx="150271" cy="1428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DB05ED5-A063-BF56-246A-9A3A43920E7A}"/>
                </a:ext>
              </a:extLst>
            </p:cNvPr>
            <p:cNvSpPr/>
            <p:nvPr/>
          </p:nvSpPr>
          <p:spPr>
            <a:xfrm>
              <a:off x="8373248" y="41607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88455B4-82C3-7525-BC73-214BD70ECB7F}"/>
                </a:ext>
              </a:extLst>
            </p:cNvPr>
            <p:cNvSpPr/>
            <p:nvPr/>
          </p:nvSpPr>
          <p:spPr>
            <a:xfrm>
              <a:off x="9724872" y="42070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F394ECD-13F1-3EFB-B330-71F5DCBE6154}"/>
              </a:ext>
            </a:extLst>
          </p:cNvPr>
          <p:cNvCxnSpPr>
            <a:cxnSpLocks/>
            <a:stCxn id="62" idx="0"/>
          </p:cNvCxnSpPr>
          <p:nvPr/>
        </p:nvCxnSpPr>
        <p:spPr>
          <a:xfrm rot="16200000" flipV="1">
            <a:off x="5463024" y="-524303"/>
            <a:ext cx="490062" cy="4773895"/>
          </a:xfrm>
          <a:prstGeom prst="bentConnector3">
            <a:avLst>
              <a:gd name="adj1" fmla="val 146647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CDF89E7-EE84-C4CF-7C45-32C7C728D4A7}"/>
              </a:ext>
            </a:extLst>
          </p:cNvPr>
          <p:cNvSpPr/>
          <p:nvPr/>
        </p:nvSpPr>
        <p:spPr>
          <a:xfrm>
            <a:off x="6057629" y="2445824"/>
            <a:ext cx="3067321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struct node *restOfList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1158222-90E0-3074-A84A-7D770B096D26}"/>
              </a:ext>
            </a:extLst>
          </p:cNvPr>
          <p:cNvSpPr/>
          <p:nvPr/>
        </p:nvSpPr>
        <p:spPr>
          <a:xfrm>
            <a:off x="8843159" y="2572686"/>
            <a:ext cx="150271" cy="14287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9E97D10-CAC9-E70C-EB76-EADE8D31B5DB}"/>
              </a:ext>
            </a:extLst>
          </p:cNvPr>
          <p:cNvCxnSpPr>
            <a:cxnSpLocks/>
            <a:stCxn id="52" idx="0"/>
            <a:endCxn id="15" idx="2"/>
          </p:cNvCxnSpPr>
          <p:nvPr/>
        </p:nvCxnSpPr>
        <p:spPr>
          <a:xfrm rot="16200000" flipV="1">
            <a:off x="6475603" y="129994"/>
            <a:ext cx="450247" cy="4435138"/>
          </a:xfrm>
          <a:prstGeom prst="bentConnector3">
            <a:avLst>
              <a:gd name="adj1" fmla="val 37307"/>
            </a:avLst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722871-2C5D-8527-4D53-123A7ED564B7}"/>
              </a:ext>
            </a:extLst>
          </p:cNvPr>
          <p:cNvSpPr txBox="1"/>
          <p:nvPr/>
        </p:nvSpPr>
        <p:spPr>
          <a:xfrm>
            <a:off x="178802" y="2333685"/>
            <a:ext cx="579276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2);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C7AF3AD-8859-169F-642C-EA7C2747BF77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7951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 (wrong 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1684796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listDelete(l, 2);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52E8485-8FEB-6328-6A2B-4FC5C15C0243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5981700" y="4541864"/>
            <a:chExt cx="603885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3D5E8A-699F-A152-1932-F4735B9449DB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F8E1CC-4101-0922-C7B1-40805A21745D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BF95E7F-C35D-C80E-FB26-92BE9B713C3E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listDelete(l-&gt;next, value);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D232B6B-B5C7-AA35-8530-EADFB9681128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029C71-031A-8279-F2FE-FECC924B538E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B8D3C3C-86BB-8487-E37D-897B2227C5BD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D56415-CAB0-3D11-33AA-8C16B2E9F545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ADA8D6E-CFCB-6C51-D8D5-8C1E7E2E890C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2620BA8-B16A-E14F-8FE9-1E608E605D12}"/>
              </a:ext>
            </a:extLst>
          </p:cNvPr>
          <p:cNvCxnSpPr/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762A16-AF79-C3FD-E03A-A48A1FC3C749}"/>
              </a:ext>
            </a:extLst>
          </p:cNvPr>
          <p:cNvGrpSpPr/>
          <p:nvPr/>
        </p:nvGrpSpPr>
        <p:grpSpPr>
          <a:xfrm>
            <a:off x="5981700" y="3455098"/>
            <a:ext cx="6038850" cy="985108"/>
            <a:chOff x="5981700" y="4541864"/>
            <a:chExt cx="6038850" cy="98510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239BC6-B264-4EDC-7491-9F40535B2CB4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9237BAA-D26C-393D-1C36-51BE01D51131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ACC0FCD-798E-281D-E2FC-118F013EDFD3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listDelete(l-&gt;next, value);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CE802C0-BE38-1EF7-FC5C-F28EA9B12F82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D2935F2-131E-BCE8-42E7-0E35B38251DF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A8043D3-4438-E033-2818-2FFDB7828DB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C6BCB9E-6D42-E930-CBC4-92E6EC726A1E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A7DBCC2-CEE8-27A2-9E6F-4B7591B62805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009582D-6CF9-5F25-A598-6649C0966CF8}"/>
              </a:ext>
            </a:extLst>
          </p:cNvPr>
          <p:cNvCxnSpPr>
            <a:stCxn id="40" idx="0"/>
            <a:endCxn id="19" idx="2"/>
          </p:cNvCxnSpPr>
          <p:nvPr/>
        </p:nvCxnSpPr>
        <p:spPr>
          <a:xfrm rot="16200000" flipV="1">
            <a:off x="4363227" y="-81730"/>
            <a:ext cx="1528405" cy="5936743"/>
          </a:xfrm>
          <a:prstGeom prst="bentConnector3">
            <a:avLst>
              <a:gd name="adj1" fmla="val 15724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638A47A-74D1-4F58-9915-2D79A7876005}"/>
              </a:ext>
            </a:extLst>
          </p:cNvPr>
          <p:cNvGrpSpPr/>
          <p:nvPr/>
        </p:nvGrpSpPr>
        <p:grpSpPr>
          <a:xfrm>
            <a:off x="5980902" y="1922976"/>
            <a:ext cx="6038850" cy="1433144"/>
            <a:chOff x="5981700" y="4093828"/>
            <a:chExt cx="6038850" cy="143314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EC97383-5930-448D-A989-4EC5CB6EBD10}"/>
                </a:ext>
              </a:extLst>
            </p:cNvPr>
            <p:cNvGrpSpPr/>
            <p:nvPr/>
          </p:nvGrpSpPr>
          <p:grpSpPr>
            <a:xfrm>
              <a:off x="5981700" y="4093828"/>
              <a:ext cx="6038850" cy="1433144"/>
              <a:chOff x="6343650" y="5181240"/>
              <a:chExt cx="5459660" cy="143314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B61B181-6BF4-B496-050E-B58F926425C2}"/>
                  </a:ext>
                </a:extLst>
              </p:cNvPr>
              <p:cNvSpPr/>
              <p:nvPr/>
            </p:nvSpPr>
            <p:spPr>
              <a:xfrm>
                <a:off x="6343650" y="5181240"/>
                <a:ext cx="5459660" cy="1433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AU" dirty="0"/>
                  <a:t>listDelete()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71478FB-15A1-9267-5E61-AB8E3441574B}"/>
                  </a:ext>
                </a:extLst>
              </p:cNvPr>
              <p:cNvSpPr txBox="1"/>
              <p:nvPr/>
            </p:nvSpPr>
            <p:spPr>
              <a:xfrm>
                <a:off x="6343650" y="6163642"/>
                <a:ext cx="1347833" cy="378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current line: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FF997A1-1833-FB56-4650-84E27FC2D0A3}"/>
                  </a:ext>
                </a:extLst>
              </p:cNvPr>
              <p:cNvSpPr/>
              <p:nvPr/>
            </p:nvSpPr>
            <p:spPr>
              <a:xfrm>
                <a:off x="7691483" y="6163642"/>
                <a:ext cx="3989975" cy="3783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solidFill>
                      <a:schemeClr val="tx1"/>
                    </a:solidFill>
                    <a:latin typeface="Bitstream Vera Sans Mono" panose="020B0609030804020204" pitchFamily="49" charset="0"/>
                  </a:rPr>
                  <a:t>  </a:t>
                </a:r>
                <a:r>
                  <a:rPr lang="en-AU" sz="1400" b="1" dirty="0">
                    <a:solidFill>
                      <a:srgbClr val="008000"/>
                    </a:solidFill>
                    <a:latin typeface="Bitstream Vera Sans Mono" panose="020B0609030804020204" pitchFamily="49" charset="0"/>
                  </a:rPr>
                  <a:t>return</a:t>
                </a:r>
                <a:r>
                  <a:rPr lang="en-AU" sz="1400" dirty="0">
                    <a:latin typeface="Bitstream Vera Sans Mono" panose="020B0609030804020204" pitchFamily="49" charset="0"/>
                  </a:rPr>
                  <a:t> </a:t>
                </a:r>
                <a:r>
                  <a:rPr lang="en-AU" sz="1400" dirty="0">
                    <a:solidFill>
                      <a:schemeClr val="tx1"/>
                    </a:solidFill>
                    <a:latin typeface="Bitstream Vera Sans Mono" panose="020B0609030804020204" pitchFamily="49" charset="0"/>
                  </a:rPr>
                  <a:t>restOfList;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7D888A9-7C39-4B9C-239C-5E065E443119}"/>
                </a:ext>
              </a:extLst>
            </p:cNvPr>
            <p:cNvSpPr/>
            <p:nvPr/>
          </p:nvSpPr>
          <p:spPr>
            <a:xfrm>
              <a:off x="6055447" y="4161394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struct node *l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19E9F8F-983C-EA5B-982C-89A5C0C68E9D}"/>
                </a:ext>
              </a:extLst>
            </p:cNvPr>
            <p:cNvSpPr/>
            <p:nvPr/>
          </p:nvSpPr>
          <p:spPr>
            <a:xfrm>
              <a:off x="8020664" y="4278528"/>
              <a:ext cx="150271" cy="1428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DB05ED5-A063-BF56-246A-9A3A43920E7A}"/>
                </a:ext>
              </a:extLst>
            </p:cNvPr>
            <p:cNvSpPr/>
            <p:nvPr/>
          </p:nvSpPr>
          <p:spPr>
            <a:xfrm>
              <a:off x="8373248" y="41607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88455B4-82C3-7525-BC73-214BD70ECB7F}"/>
                </a:ext>
              </a:extLst>
            </p:cNvPr>
            <p:cNvSpPr/>
            <p:nvPr/>
          </p:nvSpPr>
          <p:spPr>
            <a:xfrm>
              <a:off x="9724872" y="42070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F394ECD-13F1-3EFB-B330-71F5DCBE6154}"/>
              </a:ext>
            </a:extLst>
          </p:cNvPr>
          <p:cNvCxnSpPr>
            <a:cxnSpLocks/>
            <a:stCxn id="62" idx="0"/>
          </p:cNvCxnSpPr>
          <p:nvPr/>
        </p:nvCxnSpPr>
        <p:spPr>
          <a:xfrm rot="16200000" flipV="1">
            <a:off x="5463024" y="-524303"/>
            <a:ext cx="490062" cy="4773895"/>
          </a:xfrm>
          <a:prstGeom prst="bentConnector3">
            <a:avLst>
              <a:gd name="adj1" fmla="val 146647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CDF89E7-EE84-C4CF-7C45-32C7C728D4A7}"/>
              </a:ext>
            </a:extLst>
          </p:cNvPr>
          <p:cNvSpPr/>
          <p:nvPr/>
        </p:nvSpPr>
        <p:spPr>
          <a:xfrm>
            <a:off x="6057629" y="2445824"/>
            <a:ext cx="3067321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struct node *restOfList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1158222-90E0-3074-A84A-7D770B096D26}"/>
              </a:ext>
            </a:extLst>
          </p:cNvPr>
          <p:cNvSpPr/>
          <p:nvPr/>
        </p:nvSpPr>
        <p:spPr>
          <a:xfrm>
            <a:off x="8843159" y="2572686"/>
            <a:ext cx="150271" cy="14287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9E97D10-CAC9-E70C-EB76-EADE8D31B5DB}"/>
              </a:ext>
            </a:extLst>
          </p:cNvPr>
          <p:cNvCxnSpPr>
            <a:cxnSpLocks/>
            <a:stCxn id="52" idx="0"/>
            <a:endCxn id="15" idx="2"/>
          </p:cNvCxnSpPr>
          <p:nvPr/>
        </p:nvCxnSpPr>
        <p:spPr>
          <a:xfrm rot="16200000" flipV="1">
            <a:off x="6475603" y="129994"/>
            <a:ext cx="450247" cy="4435138"/>
          </a:xfrm>
          <a:prstGeom prst="bentConnector3">
            <a:avLst>
              <a:gd name="adj1" fmla="val 37307"/>
            </a:avLst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185022-1DF7-55F9-A1F0-5A50994E6B97}"/>
              </a:ext>
            </a:extLst>
          </p:cNvPr>
          <p:cNvSpPr txBox="1"/>
          <p:nvPr/>
        </p:nvSpPr>
        <p:spPr>
          <a:xfrm>
            <a:off x="178802" y="2333685"/>
            <a:ext cx="579276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2);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6AC3DCF-124A-6995-C502-11EEDB25925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7951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 (wrong 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430550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listDelete(l, 2);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52E8485-8FEB-6328-6A2B-4FC5C15C0243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5981700" y="4541864"/>
            <a:chExt cx="603885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3D5E8A-699F-A152-1932-F4735B9449DB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F8E1CC-4101-0922-C7B1-40805A21745D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BF95E7F-C35D-C80E-FB26-92BE9B713C3E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listDelete(l-&gt;next, value);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D232B6B-B5C7-AA35-8530-EADFB9681128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029C71-031A-8279-F2FE-FECC924B538E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B8D3C3C-86BB-8487-E37D-897B2227C5BD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D56415-CAB0-3D11-33AA-8C16B2E9F545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ADA8D6E-CFCB-6C51-D8D5-8C1E7E2E890C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2620BA8-B16A-E14F-8FE9-1E608E605D12}"/>
              </a:ext>
            </a:extLst>
          </p:cNvPr>
          <p:cNvCxnSpPr/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762A16-AF79-C3FD-E03A-A48A1FC3C749}"/>
              </a:ext>
            </a:extLst>
          </p:cNvPr>
          <p:cNvGrpSpPr/>
          <p:nvPr/>
        </p:nvGrpSpPr>
        <p:grpSpPr>
          <a:xfrm>
            <a:off x="5981700" y="3455098"/>
            <a:ext cx="6038850" cy="985108"/>
            <a:chOff x="5981700" y="4541864"/>
            <a:chExt cx="6038850" cy="98510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239BC6-B264-4EDC-7491-9F40535B2CB4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9237BAA-D26C-393D-1C36-51BE01D51131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ACC0FCD-798E-281D-E2FC-118F013EDFD3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bg1">
                      <a:lumMod val="85000"/>
                    </a:schemeClr>
                  </a:solidFill>
                  <a:latin typeface="Bitstream Vera Sans Mono" panose="020B0609030804020204" pitchFamily="49" charset="0"/>
                </a:rPr>
                <a:t>listDelete(l-&gt;next, value)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;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CE802C0-BE38-1EF7-FC5C-F28EA9B12F82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D2935F2-131E-BCE8-42E7-0E35B38251DF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A8043D3-4438-E033-2818-2FFDB7828DB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C6BCB9E-6D42-E930-CBC4-92E6EC726A1E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A7DBCC2-CEE8-27A2-9E6F-4B7591B62805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009582D-6CF9-5F25-A598-6649C0966CF8}"/>
              </a:ext>
            </a:extLst>
          </p:cNvPr>
          <p:cNvCxnSpPr>
            <a:stCxn id="40" idx="0"/>
            <a:endCxn id="19" idx="2"/>
          </p:cNvCxnSpPr>
          <p:nvPr/>
        </p:nvCxnSpPr>
        <p:spPr>
          <a:xfrm rot="16200000" flipV="1">
            <a:off x="4363227" y="-81730"/>
            <a:ext cx="1528405" cy="5936743"/>
          </a:xfrm>
          <a:prstGeom prst="bentConnector3">
            <a:avLst>
              <a:gd name="adj1" fmla="val 15724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AD2DBE6-6E85-3296-F7BB-22F36855DBE6}"/>
              </a:ext>
            </a:extLst>
          </p:cNvPr>
          <p:cNvSpPr/>
          <p:nvPr/>
        </p:nvSpPr>
        <p:spPr>
          <a:xfrm>
            <a:off x="9882459" y="4107212"/>
            <a:ext cx="150271" cy="14287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B3CCA13-161B-5A6D-F64D-5A97ABC7E365}"/>
              </a:ext>
            </a:extLst>
          </p:cNvPr>
          <p:cNvCxnSpPr>
            <a:stCxn id="8" idx="0"/>
            <a:endCxn id="15" idx="2"/>
          </p:cNvCxnSpPr>
          <p:nvPr/>
        </p:nvCxnSpPr>
        <p:spPr>
          <a:xfrm rot="16200000" flipV="1">
            <a:off x="6227990" y="377607"/>
            <a:ext cx="1984773" cy="5474438"/>
          </a:xfrm>
          <a:prstGeom prst="bentConnector3">
            <a:avLst/>
          </a:prstGeom>
          <a:ln w="190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1CDEE3-FCC2-851D-2366-08B6E76DFF05}"/>
              </a:ext>
            </a:extLst>
          </p:cNvPr>
          <p:cNvSpPr txBox="1"/>
          <p:nvPr/>
        </p:nvSpPr>
        <p:spPr>
          <a:xfrm>
            <a:off x="178802" y="2333685"/>
            <a:ext cx="579276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2);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DB1B1F62-3EB6-DA02-EE7F-A9280723E569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7951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 (wrong 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1958759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listDelete(l, 2);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52E8485-8FEB-6328-6A2B-4FC5C15C0243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5981700" y="4541864"/>
            <a:chExt cx="603885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3D5E8A-699F-A152-1932-F4735B9449DB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F8E1CC-4101-0922-C7B1-40805A21745D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BF95E7F-C35D-C80E-FB26-92BE9B713C3E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bg1">
                      <a:lumMod val="85000"/>
                    </a:schemeClr>
                  </a:solidFill>
                  <a:latin typeface="Bitstream Vera Sans Mono" panose="020B0609030804020204" pitchFamily="49" charset="0"/>
                </a:rPr>
                <a:t>listDelete(l-&gt;next, value)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;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D232B6B-B5C7-AA35-8530-EADFB9681128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029C71-031A-8279-F2FE-FECC924B538E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B8D3C3C-86BB-8487-E37D-897B2227C5BD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D56415-CAB0-3D11-33AA-8C16B2E9F545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ADA8D6E-CFCB-6C51-D8D5-8C1E7E2E890C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2620BA8-B16A-E14F-8FE9-1E608E605D12}"/>
              </a:ext>
            </a:extLst>
          </p:cNvPr>
          <p:cNvCxnSpPr/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2322BB9-B0E2-3F18-0AA5-E7298A17E74F}"/>
              </a:ext>
            </a:extLst>
          </p:cNvPr>
          <p:cNvSpPr txBox="1"/>
          <p:nvPr/>
        </p:nvSpPr>
        <p:spPr>
          <a:xfrm>
            <a:off x="178802" y="2333685"/>
            <a:ext cx="579276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2);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FEFA74-29AB-4DC7-21B8-04E90D619DD4}"/>
              </a:ext>
            </a:extLst>
          </p:cNvPr>
          <p:cNvSpPr/>
          <p:nvPr/>
        </p:nvSpPr>
        <p:spPr>
          <a:xfrm>
            <a:off x="9882459" y="5197782"/>
            <a:ext cx="150271" cy="14287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87D125F-9D1A-5274-050B-2A6D0D5B1BAF}"/>
              </a:ext>
            </a:extLst>
          </p:cNvPr>
          <p:cNvCxnSpPr>
            <a:stCxn id="18" idx="0"/>
            <a:endCxn id="15" idx="2"/>
          </p:cNvCxnSpPr>
          <p:nvPr/>
        </p:nvCxnSpPr>
        <p:spPr>
          <a:xfrm rot="16200000" flipV="1">
            <a:off x="5682705" y="922892"/>
            <a:ext cx="3075343" cy="5474438"/>
          </a:xfrm>
          <a:prstGeom prst="bentConnector3">
            <a:avLst>
              <a:gd name="adj1" fmla="val 67732"/>
            </a:avLst>
          </a:prstGeom>
          <a:ln w="190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4FAAE5-4A15-94B7-DA23-517354121C1B}"/>
              </a:ext>
            </a:extLst>
          </p:cNvPr>
          <p:cNvCxnSpPr>
            <a:cxnSpLocks/>
          </p:cNvCxnSpPr>
          <p:nvPr/>
        </p:nvCxnSpPr>
        <p:spPr>
          <a:xfrm>
            <a:off x="2446553" y="1870026"/>
            <a:ext cx="416612" cy="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D29A1C66-E770-4456-2D09-27215EF78D44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7951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 (wrong 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1260461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</a:t>
              </a:r>
              <a:r>
                <a:rPr lang="en-AU" sz="1400" dirty="0">
                  <a:solidFill>
                    <a:schemeClr val="bg1">
                      <a:lumMod val="85000"/>
                    </a:schemeClr>
                  </a:solidFill>
                  <a:latin typeface="Bitstream Vera Sans Mono" panose="020B0609030804020204" pitchFamily="49" charset="0"/>
                </a:rPr>
                <a:t>listDelete(l, 2)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053D670-B0A5-97E5-9E1F-43E38D747CCB}"/>
              </a:ext>
            </a:extLst>
          </p:cNvPr>
          <p:cNvSpPr/>
          <p:nvPr/>
        </p:nvSpPr>
        <p:spPr>
          <a:xfrm>
            <a:off x="8746566" y="6289219"/>
            <a:ext cx="150271" cy="14287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0C7D2-4B4B-3459-2BEA-ECB2C6D3CD99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293644E-6197-B687-BE70-798995B0AF75}"/>
              </a:ext>
            </a:extLst>
          </p:cNvPr>
          <p:cNvCxnSpPr>
            <a:cxnSpLocks/>
            <a:stCxn id="8" idx="0"/>
            <a:endCxn id="15" idx="2"/>
          </p:cNvCxnSpPr>
          <p:nvPr/>
        </p:nvCxnSpPr>
        <p:spPr>
          <a:xfrm rot="16200000" flipV="1">
            <a:off x="4569040" y="2036556"/>
            <a:ext cx="4166780" cy="4338545"/>
          </a:xfrm>
          <a:prstGeom prst="bentConnector3">
            <a:avLst>
              <a:gd name="adj1" fmla="val 76200"/>
            </a:avLst>
          </a:prstGeom>
          <a:ln w="190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9A38761-755F-A246-DD1A-ACC040CF99B1}"/>
              </a:ext>
            </a:extLst>
          </p:cNvPr>
          <p:cNvSpPr txBox="1"/>
          <p:nvPr/>
        </p:nvSpPr>
        <p:spPr>
          <a:xfrm>
            <a:off x="178802" y="2333685"/>
            <a:ext cx="579276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2);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9425E6-9D62-1848-C97A-1B884ECC0030}"/>
              </a:ext>
            </a:extLst>
          </p:cNvPr>
          <p:cNvCxnSpPr>
            <a:cxnSpLocks/>
          </p:cNvCxnSpPr>
          <p:nvPr/>
        </p:nvCxnSpPr>
        <p:spPr>
          <a:xfrm>
            <a:off x="2446553" y="1870026"/>
            <a:ext cx="416612" cy="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EB3FE716-EE8A-43A5-DC2D-45B15A04D124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7951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 (wrong 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242277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7951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 (wrong implementation)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48ED67-4FC2-0041-D44A-0F634B7CB975}"/>
              </a:ext>
            </a:extLst>
          </p:cNvPr>
          <p:cNvSpPr txBox="1"/>
          <p:nvPr/>
        </p:nvSpPr>
        <p:spPr>
          <a:xfrm>
            <a:off x="178802" y="2333685"/>
            <a:ext cx="579276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2);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813928-8F46-C9FB-6D0A-7DC3998DCEE8}"/>
              </a:ext>
            </a:extLst>
          </p:cNvPr>
          <p:cNvSpPr/>
          <p:nvPr/>
        </p:nvSpPr>
        <p:spPr>
          <a:xfrm>
            <a:off x="1194320" y="5784979"/>
            <a:ext cx="4273420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A1B404-69B1-0BFC-BBE4-F0E576DA0ADC}"/>
              </a:ext>
            </a:extLst>
          </p:cNvPr>
          <p:cNvSpPr txBox="1"/>
          <p:nvPr/>
        </p:nvSpPr>
        <p:spPr>
          <a:xfrm>
            <a:off x="6491018" y="4310741"/>
            <a:ext cx="465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This is wrong. It should be: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DF7BC3D-159C-0E0E-F63E-5501253FACBD}"/>
              </a:ext>
            </a:extLst>
          </p:cNvPr>
          <p:cNvCxnSpPr>
            <a:cxnSpLocks/>
            <a:stCxn id="25" idx="1"/>
            <a:endCxn id="24" idx="3"/>
          </p:cNvCxnSpPr>
          <p:nvPr/>
        </p:nvCxnSpPr>
        <p:spPr>
          <a:xfrm rot="10800000" flipV="1">
            <a:off x="5467740" y="4495406"/>
            <a:ext cx="1023278" cy="1420201"/>
          </a:xfrm>
          <a:prstGeom prst="bentConnector3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2748E05-FB66-FBA6-631E-F6288E5F795D}"/>
              </a:ext>
            </a:extLst>
          </p:cNvPr>
          <p:cNvSpPr txBox="1"/>
          <p:nvPr/>
        </p:nvSpPr>
        <p:spPr>
          <a:xfrm>
            <a:off x="6491018" y="4749280"/>
            <a:ext cx="5094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Bitstream Vera Sans Mono" panose="020B0609030804020204" pitchFamily="49" charset="0"/>
              </a:rPr>
              <a:t>l-&gt;next = listDelete(l-&gt;next, value);</a:t>
            </a: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4386EA-0408-EDDA-2354-0978999705D6}"/>
              </a:ext>
            </a:extLst>
          </p:cNvPr>
          <p:cNvSpPr txBox="1"/>
          <p:nvPr/>
        </p:nvSpPr>
        <p:spPr>
          <a:xfrm>
            <a:off x="6491018" y="5403382"/>
            <a:ext cx="465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Let’s see what happens if we run the code.</a:t>
            </a:r>
          </a:p>
        </p:txBody>
      </p:sp>
    </p:spTree>
    <p:extLst>
      <p:ext uri="{BB962C8B-B14F-4D97-AF65-F5344CB8AC3E}">
        <p14:creationId xmlns:p14="http://schemas.microsoft.com/office/powerpoint/2010/main" val="3990262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</a:t>
              </a:r>
              <a:r>
                <a:rPr lang="en-AU" sz="1400" dirty="0">
                  <a:solidFill>
                    <a:schemeClr val="bg1">
                      <a:lumMod val="85000"/>
                    </a:schemeClr>
                  </a:solidFill>
                  <a:latin typeface="Bitstream Vera Sans Mono" panose="020B0609030804020204" pitchFamily="49" charset="0"/>
                </a:rPr>
                <a:t>listDelete(l, 2)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  <a:stCxn id="35" idx="0"/>
            <a:endCxn id="4" idx="2"/>
          </p:cNvCxnSpPr>
          <p:nvPr/>
        </p:nvCxnSpPr>
        <p:spPr>
          <a:xfrm rot="16200000" flipV="1">
            <a:off x="4295509" y="2033472"/>
            <a:ext cx="3708092" cy="3875008"/>
          </a:xfrm>
          <a:prstGeom prst="bentConnector3">
            <a:avLst>
              <a:gd name="adj1" fmla="val 66356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053D670-B0A5-97E5-9E1F-43E38D747CCB}"/>
              </a:ext>
            </a:extLst>
          </p:cNvPr>
          <p:cNvSpPr/>
          <p:nvPr/>
        </p:nvSpPr>
        <p:spPr>
          <a:xfrm>
            <a:off x="8746566" y="6289219"/>
            <a:ext cx="150271" cy="14287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0C7D2-4B4B-3459-2BEA-ECB2C6D3CD99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293644E-6197-B687-BE70-798995B0AF75}"/>
              </a:ext>
            </a:extLst>
          </p:cNvPr>
          <p:cNvCxnSpPr>
            <a:cxnSpLocks/>
            <a:stCxn id="8" idx="0"/>
            <a:endCxn id="15" idx="2"/>
          </p:cNvCxnSpPr>
          <p:nvPr/>
        </p:nvCxnSpPr>
        <p:spPr>
          <a:xfrm rot="16200000" flipV="1">
            <a:off x="4569040" y="2036556"/>
            <a:ext cx="4166780" cy="4338545"/>
          </a:xfrm>
          <a:prstGeom prst="bentConnector3">
            <a:avLst>
              <a:gd name="adj1" fmla="val 76200"/>
            </a:avLst>
          </a:prstGeom>
          <a:ln w="190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9A38761-755F-A246-DD1A-ACC040CF99B1}"/>
              </a:ext>
            </a:extLst>
          </p:cNvPr>
          <p:cNvSpPr txBox="1"/>
          <p:nvPr/>
        </p:nvSpPr>
        <p:spPr>
          <a:xfrm>
            <a:off x="178802" y="2333685"/>
            <a:ext cx="579276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2);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9425E6-9D62-1848-C97A-1B884ECC0030}"/>
              </a:ext>
            </a:extLst>
          </p:cNvPr>
          <p:cNvCxnSpPr>
            <a:cxnSpLocks/>
          </p:cNvCxnSpPr>
          <p:nvPr/>
        </p:nvCxnSpPr>
        <p:spPr>
          <a:xfrm>
            <a:off x="2446553" y="1870026"/>
            <a:ext cx="416612" cy="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4BB378C-92C9-0667-5F2A-F98CBA0CC8BF}"/>
              </a:ext>
            </a:extLst>
          </p:cNvPr>
          <p:cNvSpPr/>
          <p:nvPr/>
        </p:nvSpPr>
        <p:spPr>
          <a:xfrm>
            <a:off x="4112543" y="1974055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DA5A9DF-1405-1E2F-A6F2-89436DBAD1EB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7951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 (wrong 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2190402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  <a:stCxn id="35" idx="0"/>
            <a:endCxn id="4" idx="2"/>
          </p:cNvCxnSpPr>
          <p:nvPr/>
        </p:nvCxnSpPr>
        <p:spPr>
          <a:xfrm rot="16200000" flipV="1">
            <a:off x="4295509" y="2033472"/>
            <a:ext cx="3708092" cy="3875008"/>
          </a:xfrm>
          <a:prstGeom prst="bentConnector3">
            <a:avLst>
              <a:gd name="adj1" fmla="val 66356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0C7D2-4B4B-3459-2BEA-ECB2C6D3CD99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38761-755F-A246-DD1A-ACC040CF99B1}"/>
              </a:ext>
            </a:extLst>
          </p:cNvPr>
          <p:cNvSpPr txBox="1"/>
          <p:nvPr/>
        </p:nvSpPr>
        <p:spPr>
          <a:xfrm>
            <a:off x="178802" y="2333685"/>
            <a:ext cx="579276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2);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9425E6-9D62-1848-C97A-1B884ECC0030}"/>
              </a:ext>
            </a:extLst>
          </p:cNvPr>
          <p:cNvCxnSpPr>
            <a:cxnSpLocks/>
          </p:cNvCxnSpPr>
          <p:nvPr/>
        </p:nvCxnSpPr>
        <p:spPr>
          <a:xfrm>
            <a:off x="2446553" y="1870026"/>
            <a:ext cx="416612" cy="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4BB378C-92C9-0667-5F2A-F98CBA0CC8BF}"/>
              </a:ext>
            </a:extLst>
          </p:cNvPr>
          <p:cNvSpPr/>
          <p:nvPr/>
        </p:nvSpPr>
        <p:spPr>
          <a:xfrm>
            <a:off x="4112543" y="1974055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F0E14F2-6C0E-6EB8-1DA8-9D7FCE83B5C6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7951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 (wrong 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394780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2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7951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 (wrong implementation)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listDelete(l, 2);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F48ED67-4FC2-0041-D44A-0F634B7CB975}"/>
              </a:ext>
            </a:extLst>
          </p:cNvPr>
          <p:cNvSpPr txBox="1"/>
          <p:nvPr/>
        </p:nvSpPr>
        <p:spPr>
          <a:xfrm>
            <a:off x="178802" y="2333685"/>
            <a:ext cx="579276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2);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319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2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listDelete(l, 2);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8241538-F563-A80A-DE34-5C59B1CDEE6F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5981700" y="4541864"/>
            <a:chExt cx="603885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3D5E8A-699F-A152-1932-F4735B9449DB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F8E1CC-4101-0922-C7B1-40805A21745D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BF95E7F-C35D-C80E-FB26-92BE9B713C3E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if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(l == </a:t>
              </a:r>
              <a:r>
                <a:rPr lang="en-AU" sz="1400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NULL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) {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D232B6B-B5C7-AA35-8530-EADFB9681128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029C71-031A-8279-F2FE-FECC924B538E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B8D3C3C-86BB-8487-E37D-897B2227C5BD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D56415-CAB0-3D11-33AA-8C16B2E9F545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ADA8D6E-CFCB-6C51-D8D5-8C1E7E2E890C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72DA1D6-6B59-132F-8145-F158173AE2B2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7E2E763-6AB1-E621-2CD5-DFC38DB17AD0}"/>
              </a:ext>
            </a:extLst>
          </p:cNvPr>
          <p:cNvCxnSpPr>
            <a:stCxn id="47" idx="0"/>
            <a:endCxn id="53" idx="2"/>
          </p:cNvCxnSpPr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702375-814D-0DA3-02A5-2A7C8ED707B3}"/>
              </a:ext>
            </a:extLst>
          </p:cNvPr>
          <p:cNvSpPr txBox="1"/>
          <p:nvPr/>
        </p:nvSpPr>
        <p:spPr>
          <a:xfrm>
            <a:off x="178802" y="2333685"/>
            <a:ext cx="579276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2);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5CD9964-3464-FAAF-24DF-95F6F2C92EC8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7951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 (wrong 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238505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2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listDelete(l, 2);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77732E-2E5D-23CF-05AA-CF3E8BE3FFC7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5981700" y="4541864"/>
            <a:chExt cx="603885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3D5E8A-699F-A152-1932-F4735B9449DB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F8E1CC-4101-0922-C7B1-40805A21745D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BF95E7F-C35D-C80E-FB26-92BE9B713C3E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}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else if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(l-&gt;value == value) {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D232B6B-B5C7-AA35-8530-EADFB9681128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029C71-031A-8279-F2FE-FECC924B538E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B8D3C3C-86BB-8487-E37D-897B2227C5BD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D56415-CAB0-3D11-33AA-8C16B2E9F545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ADA8D6E-CFCB-6C51-D8D5-8C1E7E2E890C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65290F4-358D-A076-6D38-42FC8327D3F5}"/>
              </a:ext>
            </a:extLst>
          </p:cNvPr>
          <p:cNvCxnSpPr/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53358F3-4F9E-D6E0-E9A6-8815467D7AF8}"/>
              </a:ext>
            </a:extLst>
          </p:cNvPr>
          <p:cNvSpPr txBox="1"/>
          <p:nvPr/>
        </p:nvSpPr>
        <p:spPr>
          <a:xfrm>
            <a:off x="178802" y="2333685"/>
            <a:ext cx="579276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2);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B67ED27-5023-E291-583A-14074A54FEDD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7951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 (wrong 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69980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2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listDelete(l, 2);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06ABB4E-70D3-4408-9EC5-48F3EA9A7A64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5981700" y="4541864"/>
            <a:chExt cx="603885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3D5E8A-699F-A152-1932-F4735B9449DB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F8E1CC-4101-0922-C7B1-40805A21745D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BF95E7F-C35D-C80E-FB26-92BE9B713C3E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}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else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{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D232B6B-B5C7-AA35-8530-EADFB9681128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029C71-031A-8279-F2FE-FECC924B538E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B8D3C3C-86BB-8487-E37D-897B2227C5BD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D56415-CAB0-3D11-33AA-8C16B2E9F545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ADA8D6E-CFCB-6C51-D8D5-8C1E7E2E890C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21A1300-347C-BEEF-AA3A-380F06F5A13B}"/>
              </a:ext>
            </a:extLst>
          </p:cNvPr>
          <p:cNvCxnSpPr/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E43DA38-A4CB-D10C-20E8-A6DE077723DD}"/>
              </a:ext>
            </a:extLst>
          </p:cNvPr>
          <p:cNvSpPr txBox="1"/>
          <p:nvPr/>
        </p:nvSpPr>
        <p:spPr>
          <a:xfrm>
            <a:off x="178802" y="2333685"/>
            <a:ext cx="579276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2);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D06BDF6-16A8-A94D-8563-855E37C8A59D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7951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 (wrong 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315594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2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listDelete(l, 2);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1D486FD-EF93-0C3D-028C-EEFD330D4EC5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5981700" y="4541864"/>
            <a:chExt cx="603885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3D5E8A-699F-A152-1932-F4735B9449DB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F8E1CC-4101-0922-C7B1-40805A21745D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BF95E7F-C35D-C80E-FB26-92BE9B713C3E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listDelete(l-&gt;next, value);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D232B6B-B5C7-AA35-8530-EADFB9681128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029C71-031A-8279-F2FE-FECC924B538E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B8D3C3C-86BB-8487-E37D-897B2227C5BD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D56415-CAB0-3D11-33AA-8C16B2E9F545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ADA8D6E-CFCB-6C51-D8D5-8C1E7E2E890C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2620BA8-B16A-E14F-8FE9-1E608E605D12}"/>
              </a:ext>
            </a:extLst>
          </p:cNvPr>
          <p:cNvCxnSpPr/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911D208-FA3A-A861-3AE0-3D1E5B8A6781}"/>
              </a:ext>
            </a:extLst>
          </p:cNvPr>
          <p:cNvSpPr txBox="1"/>
          <p:nvPr/>
        </p:nvSpPr>
        <p:spPr>
          <a:xfrm>
            <a:off x="178802" y="2333685"/>
            <a:ext cx="579276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2);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B183BF6-2B60-7249-00D7-2BF652B612E6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7951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 (wrong 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209662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2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listDelete(l, 2);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52E8485-8FEB-6328-6A2B-4FC5C15C0243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5981700" y="4541864"/>
            <a:chExt cx="603885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3D5E8A-699F-A152-1932-F4735B9449DB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F8E1CC-4101-0922-C7B1-40805A21745D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BF95E7F-C35D-C80E-FB26-92BE9B713C3E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listDelete(l-&gt;next, value);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D232B6B-B5C7-AA35-8530-EADFB9681128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029C71-031A-8279-F2FE-FECC924B538E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B8D3C3C-86BB-8487-E37D-897B2227C5BD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D56415-CAB0-3D11-33AA-8C16B2E9F545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ADA8D6E-CFCB-6C51-D8D5-8C1E7E2E890C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2620BA8-B16A-E14F-8FE9-1E608E605D12}"/>
              </a:ext>
            </a:extLst>
          </p:cNvPr>
          <p:cNvCxnSpPr/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762A16-AF79-C3FD-E03A-A48A1FC3C749}"/>
              </a:ext>
            </a:extLst>
          </p:cNvPr>
          <p:cNvGrpSpPr/>
          <p:nvPr/>
        </p:nvGrpSpPr>
        <p:grpSpPr>
          <a:xfrm>
            <a:off x="5981700" y="3455098"/>
            <a:ext cx="6038850" cy="985108"/>
            <a:chOff x="5981700" y="4541864"/>
            <a:chExt cx="6038850" cy="98510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239BC6-B264-4EDC-7491-9F40535B2CB4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9237BAA-D26C-393D-1C36-51BE01D51131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ACC0FCD-798E-281D-E2FC-118F013EDFD3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if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(l == </a:t>
              </a:r>
              <a:r>
                <a:rPr lang="en-AU" sz="1400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NULL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) {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CE802C0-BE38-1EF7-FC5C-F28EA9B12F82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D2935F2-131E-BCE8-42E7-0E35B38251DF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A8043D3-4438-E033-2818-2FFDB7828DB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C6BCB9E-6D42-E930-CBC4-92E6EC726A1E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A7DBCC2-CEE8-27A2-9E6F-4B7591B62805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009582D-6CF9-5F25-A598-6649C0966CF8}"/>
              </a:ext>
            </a:extLst>
          </p:cNvPr>
          <p:cNvCxnSpPr>
            <a:stCxn id="40" idx="0"/>
            <a:endCxn id="19" idx="2"/>
          </p:cNvCxnSpPr>
          <p:nvPr/>
        </p:nvCxnSpPr>
        <p:spPr>
          <a:xfrm rot="16200000" flipV="1">
            <a:off x="4363227" y="-81730"/>
            <a:ext cx="1528405" cy="5936743"/>
          </a:xfrm>
          <a:prstGeom prst="bentConnector3">
            <a:avLst>
              <a:gd name="adj1" fmla="val 15724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1675A81-ABA3-1524-AD35-6EE81E011469}"/>
              </a:ext>
            </a:extLst>
          </p:cNvPr>
          <p:cNvSpPr txBox="1"/>
          <p:nvPr/>
        </p:nvSpPr>
        <p:spPr>
          <a:xfrm>
            <a:off x="178802" y="2333685"/>
            <a:ext cx="579276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2);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49AACF12-4249-B5B4-5D8F-C276084D4D1D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7951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 (wrong 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267575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2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listDelete(l, 2);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52E8485-8FEB-6328-6A2B-4FC5C15C0243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5981700" y="4541864"/>
            <a:chExt cx="603885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3D5E8A-699F-A152-1932-F4735B9449DB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F8E1CC-4101-0922-C7B1-40805A21745D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BF95E7F-C35D-C80E-FB26-92BE9B713C3E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listDelete(l-&gt;next, value);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D232B6B-B5C7-AA35-8530-EADFB9681128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029C71-031A-8279-F2FE-FECC924B538E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B8D3C3C-86BB-8487-E37D-897B2227C5BD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D56415-CAB0-3D11-33AA-8C16B2E9F545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ADA8D6E-CFCB-6C51-D8D5-8C1E7E2E890C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2620BA8-B16A-E14F-8FE9-1E608E605D12}"/>
              </a:ext>
            </a:extLst>
          </p:cNvPr>
          <p:cNvCxnSpPr/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762A16-AF79-C3FD-E03A-A48A1FC3C749}"/>
              </a:ext>
            </a:extLst>
          </p:cNvPr>
          <p:cNvGrpSpPr/>
          <p:nvPr/>
        </p:nvGrpSpPr>
        <p:grpSpPr>
          <a:xfrm>
            <a:off x="5981700" y="3455098"/>
            <a:ext cx="6038850" cy="985108"/>
            <a:chOff x="5981700" y="4541864"/>
            <a:chExt cx="6038850" cy="98510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239BC6-B264-4EDC-7491-9F40535B2CB4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9237BAA-D26C-393D-1C36-51BE01D51131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ACC0FCD-798E-281D-E2FC-118F013EDFD3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}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else if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(l-&gt;value == value) {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CE802C0-BE38-1EF7-FC5C-F28EA9B12F82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D2935F2-131E-BCE8-42E7-0E35B38251DF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A8043D3-4438-E033-2818-2FFDB7828DB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C6BCB9E-6D42-E930-CBC4-92E6EC726A1E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A7DBCC2-CEE8-27A2-9E6F-4B7591B62805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009582D-6CF9-5F25-A598-6649C0966CF8}"/>
              </a:ext>
            </a:extLst>
          </p:cNvPr>
          <p:cNvCxnSpPr>
            <a:stCxn id="40" idx="0"/>
            <a:endCxn id="19" idx="2"/>
          </p:cNvCxnSpPr>
          <p:nvPr/>
        </p:nvCxnSpPr>
        <p:spPr>
          <a:xfrm rot="16200000" flipV="1">
            <a:off x="4363227" y="-81730"/>
            <a:ext cx="1528405" cy="5936743"/>
          </a:xfrm>
          <a:prstGeom prst="bentConnector3">
            <a:avLst>
              <a:gd name="adj1" fmla="val 15724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BAC1A18-AD8F-E81E-ECAE-5485F2B21F54}"/>
              </a:ext>
            </a:extLst>
          </p:cNvPr>
          <p:cNvSpPr txBox="1"/>
          <p:nvPr/>
        </p:nvSpPr>
        <p:spPr>
          <a:xfrm>
            <a:off x="178802" y="2333685"/>
            <a:ext cx="579276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2);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50F17505-B7C4-6BAA-5098-88437D10AADF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79512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 (wrong 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226479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3093</Words>
  <Application>Microsoft Office PowerPoint</Application>
  <PresentationFormat>Widescreen</PresentationFormat>
  <Paragraphs>693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Bitstream Vera Sans Mono</vt:lpstr>
      <vt:lpstr>Calibri</vt:lpstr>
      <vt:lpstr>Calibri Light</vt:lpstr>
      <vt:lpstr>Office Theme</vt:lpstr>
      <vt:lpstr>Recursion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Examples</dc:title>
  <dc:creator>Kevin Luxa</dc:creator>
  <cp:lastModifiedBy>Kevin Luxa</cp:lastModifiedBy>
  <cp:revision>7</cp:revision>
  <dcterms:created xsi:type="dcterms:W3CDTF">2023-06-05T15:10:01Z</dcterms:created>
  <dcterms:modified xsi:type="dcterms:W3CDTF">2023-06-07T08:13:06Z</dcterms:modified>
</cp:coreProperties>
</file>