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8000"/>
    <a:srgbClr val="B00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7B46-E636-429D-BC68-DFE5896A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A170-F403-0956-8188-99A8E28D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216B-C7C7-C0BE-0D88-3D938DB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6A5D-F6CE-ED57-4061-9746BBE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7A20-5FBD-C863-4E4C-3F0CCB5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779-C4BA-C616-B38A-AF62284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5EA8-DEAE-8286-D70A-33804EB0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85D6-D90D-C64A-E932-1227429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65F7-7750-BCFB-4055-3AFD8D5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FBB1-F658-FE52-CD33-6544B4F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F3F8-DCC9-07D0-0DC4-EAF3010B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ABE2-3BA6-8565-E507-B665E827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91B-4434-8984-1B92-DAFACAF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50EC-CEBF-E549-8FB0-F6CDD01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19A1-1332-B318-4274-15AEDC8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7A4-AA49-685A-7A1E-B2C01615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2E4-5DE8-5FE8-1A49-4C20E83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7F9D-81C0-1545-A8A3-B3F4609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F683-E8CA-1829-5A30-78EC835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DEDC-C1BC-DF5E-AEEB-22768F3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6D4-B88B-402B-4DAD-C9B94A8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DE-B2A3-917F-562F-6FEF0B5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12A3-0E94-EF84-AE96-DCB68D9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8B5F-D8FC-ECC4-C068-4C23E0C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64-276D-B90A-5275-9CF7A71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021-C127-2781-A316-34B5549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7F55-AE45-8BBF-F82A-EFFC48C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4B79-7E7A-1D51-F973-1ED1A6A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333-E280-3B66-1DE5-2D6F89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EFBF-FE8F-0DBF-072C-627612B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A4DF-2D36-4F38-BAAA-8116ADC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F3-705C-CC50-DDCA-5C8E8B14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8CB0-37AC-B214-3C51-090A42ED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D360-F905-5D0C-1D4B-6CE09323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A9E8-0118-8A42-CFD5-C95D4B62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BF11-3C74-ACF3-ED34-C4B77BB7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BC2DF-D441-3746-A139-A9D03A2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FB25-97AE-4DC4-F6AF-5ED90870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3AFD-9269-4E0C-4388-BDCEA2D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2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80E-1D4E-F112-4203-75B9795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547E-FB1F-5E2A-5F34-C1D3A28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30E2-EE1C-0C8D-9757-AAA2B53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0F2B-CA1E-79DE-FFCB-ED3B0E9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39D70-3ED8-B62C-4D5E-1849626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050BE-3BBE-12CB-0B32-325A62E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DF7F-C79C-47F9-4EC1-D002F06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B70-C98E-1422-9D94-ECCFFAD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A9A-1D9A-993B-AD3B-401BD0D2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C326-DD1C-0AB0-974D-9404484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AC09-FA0A-5D1B-5478-1F1300D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0B7-F446-8D27-8849-88BCB26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6D8-2E81-9E8E-6963-CE84957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6EBC-2885-AAC6-5C60-E84E451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860D-C3D5-CE65-F558-C99C5421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6C0F-B4F3-D2AF-F14F-B4405A34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75CB-ADB3-3D63-3E09-F288CFD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1346-3C2B-DBB1-E10F-5E1D3D3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C15-120D-004F-4EE0-0F2771A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F2963-0162-9BA2-BF71-44EFD24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EF8A-DEE6-A5B2-F002-7E1AF95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0696-C1B9-95B8-1DDF-CE22D5F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921C-02DC-060B-D08B-A9694BBE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6266-EDF9-7DE5-A665-4B4CE170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4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Recursion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64CA-AE82-744A-28FB-3729F378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listDelete</a:t>
            </a:r>
          </a:p>
        </p:txBody>
      </p:sp>
    </p:spTree>
    <p:extLst>
      <p:ext uri="{BB962C8B-B14F-4D97-AF65-F5344CB8AC3E}">
        <p14:creationId xmlns:p14="http://schemas.microsoft.com/office/powerpoint/2010/main" val="12470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1701115" y="1617614"/>
            <a:ext cx="3972090" cy="504825"/>
            <a:chOff x="1913042" y="5833231"/>
            <a:chExt cx="3972090" cy="5048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1)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  <a:stCxn id="35" idx="0"/>
            <a:endCxn id="21" idx="2"/>
          </p:cNvCxnSpPr>
          <p:nvPr/>
        </p:nvCxnSpPr>
        <p:spPr>
          <a:xfrm rot="16200000" flipV="1">
            <a:off x="3150531" y="888494"/>
            <a:ext cx="3708091" cy="6164966"/>
          </a:xfrm>
          <a:prstGeom prst="bentConnector3">
            <a:avLst>
              <a:gd name="adj1" fmla="val 63357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79D21C-7E9F-5DF2-4109-C6F2B7E6C8F0}"/>
              </a:ext>
            </a:extLst>
          </p:cNvPr>
          <p:cNvSpPr/>
          <p:nvPr/>
        </p:nvSpPr>
        <p:spPr>
          <a:xfrm>
            <a:off x="8804324" y="629412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473EE2-CF02-3490-2C05-2DFA9EDAC9E3}"/>
              </a:ext>
            </a:extLst>
          </p:cNvPr>
          <p:cNvSpPr/>
          <p:nvPr/>
        </p:nvSpPr>
        <p:spPr>
          <a:xfrm>
            <a:off x="1779803" y="1993106"/>
            <a:ext cx="28458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B9DE6D-6252-BA31-51BB-03E007BE57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3414" y="848082"/>
            <a:ext cx="4171690" cy="6720403"/>
          </a:xfrm>
          <a:prstGeom prst="bentConnector3">
            <a:avLst>
              <a:gd name="adj1" fmla="val 705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5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840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26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241538-F563-A80A-DE34-5C59B1CDEE6F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72DA1D6-6B59-132F-8145-F158173AE2B2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E2E763-6AB1-E621-2CD5-DFC38DB17AD0}"/>
              </a:ext>
            </a:extLst>
          </p:cNvPr>
          <p:cNvCxnSpPr>
            <a:stCxn id="47" idx="0"/>
            <a:endCxn id="53" idx="2"/>
          </p:cNvCxnSpPr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05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77732E-2E5D-23CF-05AA-CF3E8BE3FFC7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== value)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65290F4-358D-A076-6D38-42FC8327D3F5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0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ABB4E-70D3-4408-9EC5-48F3EA9A7A64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A1300-347C-BEEF-AA3A-380F06F5A13B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4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D486FD-EF93-0C3D-028C-EEFD330D4EC5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62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5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(l-&gt;value == value)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7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2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74054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21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if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(l == </a:t>
                </a:r>
                <a:r>
                  <a:rPr lang="en-AU" sz="1400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NULL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) {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4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}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else if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(l-&gt;value == value) {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2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  struct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b="1" dirty="0">
                    <a:solidFill>
                      <a:srgbClr val="0000FF"/>
                    </a:solidFill>
                    <a:latin typeface="Bitstream Vera Sans Mono" panose="020B0609030804020204" pitchFamily="49" charset="0"/>
                  </a:rPr>
                  <a:t>node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*restOfList = l-&gt;next;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stCxn id="62" idx="0"/>
            <a:endCxn id="17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8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free(l);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96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38A47A-74D1-4F58-9915-2D79A7876005}"/>
              </a:ext>
            </a:extLst>
          </p:cNvPr>
          <p:cNvGrpSpPr/>
          <p:nvPr/>
        </p:nvGrpSpPr>
        <p:grpSpPr>
          <a:xfrm>
            <a:off x="5980902" y="1922976"/>
            <a:ext cx="6038850" cy="1433144"/>
            <a:chOff x="5981700" y="4093828"/>
            <a:chExt cx="6038850" cy="14331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C97383-5930-448D-A989-4EC5CB6EBD10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1B181-6BF4-B496-050E-B58F926425C2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1478FB-15A1-9267-5E61-AB8E3441574B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F997A1-1833-FB56-4650-84E27FC2D0A3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return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restOfList;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888A9-7C39-4B9C-239C-5E065E443119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9E9F8F-983C-EA5B-982C-89A5C0C68E9D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B05ED5-A063-BF56-246A-9A3A43920E7A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8455B4-82C3-7525-BC73-214BD70ECB7F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394ECD-13F1-3EFB-B330-71F5DCBE6154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5463024" y="-524303"/>
            <a:ext cx="490062" cy="4773895"/>
          </a:xfrm>
          <a:prstGeom prst="bentConnector3">
            <a:avLst>
              <a:gd name="adj1" fmla="val 146647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F89E7-EE84-C4CF-7C45-32C7C728D4A7}"/>
              </a:ext>
            </a:extLst>
          </p:cNvPr>
          <p:cNvSpPr/>
          <p:nvPr/>
        </p:nvSpPr>
        <p:spPr>
          <a:xfrm>
            <a:off x="6057629" y="2445824"/>
            <a:ext cx="3067321" cy="378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Bitstream Vera Sans Mono" panose="020B0609030804020204" pitchFamily="49" charset="0"/>
              </a:rPr>
              <a:t>struct node *restOfList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158222-90E0-3074-A84A-7D770B096D26}"/>
              </a:ext>
            </a:extLst>
          </p:cNvPr>
          <p:cNvSpPr/>
          <p:nvPr/>
        </p:nvSpPr>
        <p:spPr>
          <a:xfrm>
            <a:off x="8843159" y="2572686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9E97D10-CAC9-E70C-EB76-EADE8D31B5DB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rot="16200000" flipV="1">
            <a:off x="6475603" y="129994"/>
            <a:ext cx="450247" cy="4435138"/>
          </a:xfrm>
          <a:prstGeom prst="bentConnector3">
            <a:avLst>
              <a:gd name="adj1" fmla="val 3730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5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2DBE6-6E85-3296-F7BB-22F36855DBE6}"/>
              </a:ext>
            </a:extLst>
          </p:cNvPr>
          <p:cNvSpPr/>
          <p:nvPr/>
        </p:nvSpPr>
        <p:spPr>
          <a:xfrm>
            <a:off x="10137216" y="41175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3CCA13-161B-5A6D-F64D-5A97ABC7E365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16200000" flipV="1">
            <a:off x="6350215" y="255381"/>
            <a:ext cx="1995080" cy="5729195"/>
          </a:xfrm>
          <a:prstGeom prst="bentConnector3">
            <a:avLst/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5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2DBE6-6E85-3296-F7BB-22F36855DBE6}"/>
              </a:ext>
            </a:extLst>
          </p:cNvPr>
          <p:cNvSpPr/>
          <p:nvPr/>
        </p:nvSpPr>
        <p:spPr>
          <a:xfrm>
            <a:off x="10137216" y="41175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3CCA13-161B-5A6D-F64D-5A97ABC7E365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16200000" flipV="1">
            <a:off x="6350215" y="255381"/>
            <a:ext cx="1995080" cy="5729195"/>
          </a:xfrm>
          <a:prstGeom prst="bentConnector3">
            <a:avLst/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5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listDelete(l-&gt;next, value);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762A16-AF79-C3FD-E03A-A48A1FC3C749}"/>
              </a:ext>
            </a:extLst>
          </p:cNvPr>
          <p:cNvGrpSpPr/>
          <p:nvPr/>
        </p:nvGrpSpPr>
        <p:grpSpPr>
          <a:xfrm>
            <a:off x="5981700" y="3455098"/>
            <a:ext cx="6038850" cy="985108"/>
            <a:chOff x="5981700" y="4541864"/>
            <a:chExt cx="6038850" cy="985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239BC6-B264-4EDC-7491-9F40535B2CB4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37BAA-D26C-393D-1C36-51BE01D51131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FCD-798E-281D-E2FC-118F013EDFD3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l;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E802C0-BE38-1EF7-FC5C-F28EA9B12F82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2935F2-131E-BCE8-42E7-0E35B38251D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8043D3-4438-E033-2818-2FFDB7828DBF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6BCB9E-6D42-E930-CBC4-92E6EC726A1E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7DBCC2-CEE8-27A2-9E6F-4B7591B62805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rot="16200000" flipV="1">
            <a:off x="4363227" y="-81730"/>
            <a:ext cx="1528405" cy="5936743"/>
          </a:xfrm>
          <a:prstGeom prst="bentConnector3">
            <a:avLst>
              <a:gd name="adj1" fmla="val 15724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46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rot="16200000" flipV="1">
            <a:off x="4640478" y="-358981"/>
            <a:ext cx="3090455" cy="8053295"/>
          </a:xfrm>
          <a:prstGeom prst="bentConnector3">
            <a:avLst>
              <a:gd name="adj1" fmla="val 5832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932156-8C4B-22D8-E0C5-83E0543C9F07}"/>
              </a:ext>
            </a:extLst>
          </p:cNvPr>
          <p:cNvSpPr/>
          <p:nvPr/>
        </p:nvSpPr>
        <p:spPr>
          <a:xfrm>
            <a:off x="10137216" y="5212894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4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91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l-&gt;next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listDelete(l-&gt;next, value)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09582D-6CF9-5F25-A598-6649C0966CF8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rot="16200000" flipV="1">
            <a:off x="4640478" y="-358981"/>
            <a:ext cx="3090455" cy="8053295"/>
          </a:xfrm>
          <a:prstGeom prst="bentConnector3">
            <a:avLst>
              <a:gd name="adj1" fmla="val 5832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932156-8C4B-22D8-E0C5-83E0543C9F07}"/>
              </a:ext>
            </a:extLst>
          </p:cNvPr>
          <p:cNvSpPr/>
          <p:nvPr/>
        </p:nvSpPr>
        <p:spPr>
          <a:xfrm>
            <a:off x="10137216" y="5212894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535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2);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2E8485-8FEB-6328-6A2B-4FC5C15C0243}"/>
              </a:ext>
            </a:extLst>
          </p:cNvPr>
          <p:cNvGrpSpPr/>
          <p:nvPr/>
        </p:nvGrpSpPr>
        <p:grpSpPr>
          <a:xfrm>
            <a:off x="5981700" y="4541864"/>
            <a:ext cx="6038850" cy="985108"/>
            <a:chOff x="5981700" y="4541864"/>
            <a:chExt cx="6038850" cy="9851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D5E8A-699F-A152-1932-F4735B9449DB}"/>
                </a:ext>
              </a:extLst>
            </p:cNvPr>
            <p:cNvSpPr/>
            <p:nvPr/>
          </p:nvSpPr>
          <p:spPr>
            <a:xfrm>
              <a:off x="5981700" y="4541864"/>
              <a:ext cx="603885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listDelete()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F8E1CC-4101-0922-C7B1-40805A21745D}"/>
                </a:ext>
              </a:extLst>
            </p:cNvPr>
            <p:cNvSpPr txBox="1"/>
            <p:nvPr/>
          </p:nvSpPr>
          <p:spPr>
            <a:xfrm>
              <a:off x="5981700" y="5076230"/>
              <a:ext cx="1490818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F95E7F-C35D-C80E-FB26-92BE9B713C3E}"/>
                </a:ext>
              </a:extLst>
            </p:cNvPr>
            <p:cNvSpPr/>
            <p:nvPr/>
          </p:nvSpPr>
          <p:spPr>
            <a:xfrm>
              <a:off x="7472518" y="5076230"/>
              <a:ext cx="4413253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l;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232B6B-B5C7-AA35-8530-EADFB9681128}"/>
                </a:ext>
              </a:extLst>
            </p:cNvPr>
            <p:cNvGrpSpPr/>
            <p:nvPr/>
          </p:nvGrpSpPr>
          <p:grpSpPr>
            <a:xfrm>
              <a:off x="6055447" y="4619861"/>
              <a:ext cx="2244054" cy="378372"/>
              <a:chOff x="6410325" y="5707273"/>
              <a:chExt cx="2133600" cy="3783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029C71-031A-8279-F2FE-FECC924B538E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8D3C3C-86BB-8487-E37D-897B2227C5BD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56415-CAB0-3D11-33AA-8C16B2E9F545}"/>
                </a:ext>
              </a:extLst>
            </p:cNvPr>
            <p:cNvSpPr/>
            <p:nvPr/>
          </p:nvSpPr>
          <p:spPr>
            <a:xfrm>
              <a:off x="8373248" y="46179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DA8D6E-CFCB-6C51-D8D5-8C1E7E2E890C}"/>
                </a:ext>
              </a:extLst>
            </p:cNvPr>
            <p:cNvSpPr/>
            <p:nvPr/>
          </p:nvSpPr>
          <p:spPr>
            <a:xfrm>
              <a:off x="9724872" y="46642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2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620BA8-B16A-E14F-8FE9-1E608E605D12}"/>
              </a:ext>
            </a:extLst>
          </p:cNvPr>
          <p:cNvCxnSpPr/>
          <p:nvPr/>
        </p:nvCxnSpPr>
        <p:spPr>
          <a:xfrm rot="16200000" flipV="1">
            <a:off x="3358129" y="-61"/>
            <a:ext cx="2620679" cy="6854664"/>
          </a:xfrm>
          <a:prstGeom prst="bentConnector3">
            <a:avLst>
              <a:gd name="adj1" fmla="val 892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3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2)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3D670-B0A5-97E5-9E1F-43E38D747CCB}"/>
              </a:ext>
            </a:extLst>
          </p:cNvPr>
          <p:cNvSpPr/>
          <p:nvPr/>
        </p:nvSpPr>
        <p:spPr>
          <a:xfrm>
            <a:off x="8746566" y="62892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93644E-6197-B687-BE70-798995B0AF75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rot="16200000" flipV="1">
            <a:off x="2945275" y="412792"/>
            <a:ext cx="4172288" cy="7580566"/>
          </a:xfrm>
          <a:prstGeom prst="bentConnector3">
            <a:avLst>
              <a:gd name="adj1" fmla="val 6689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71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2)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3D670-B0A5-97E5-9E1F-43E38D747CCB}"/>
              </a:ext>
            </a:extLst>
          </p:cNvPr>
          <p:cNvSpPr/>
          <p:nvPr/>
        </p:nvSpPr>
        <p:spPr>
          <a:xfrm>
            <a:off x="8746566" y="628921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93644E-6197-B687-BE70-798995B0AF75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rot="16200000" flipV="1">
            <a:off x="2945275" y="412792"/>
            <a:ext cx="4172288" cy="7580566"/>
          </a:xfrm>
          <a:prstGeom prst="bentConnector3">
            <a:avLst>
              <a:gd name="adj1" fmla="val 6689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96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5" idx="1"/>
            </p:cNvCxnSpPr>
            <p:nvPr/>
          </p:nvCxnSpPr>
          <p:spPr>
            <a:xfrm>
              <a:off x="2658480" y="6085643"/>
              <a:ext cx="157866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2);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0C7D2-4B4B-3459-2BEA-ECB2C6D3CD99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3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124976-BE65-AD17-FC94-74AB7E9A53A4}"/>
              </a:ext>
            </a:extLst>
          </p:cNvPr>
          <p:cNvGrpSpPr/>
          <p:nvPr/>
        </p:nvGrpSpPr>
        <p:grpSpPr>
          <a:xfrm>
            <a:off x="5981700" y="4093828"/>
            <a:ext cx="6038850" cy="1433144"/>
            <a:chOff x="5981700" y="4093828"/>
            <a:chExt cx="6038850" cy="1433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806A6E-CFF5-28BE-46A0-B1230B0B18E4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C34191-A130-2A46-FE6A-BF08E496621E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BF6A57-B033-D8B6-5B87-370FDC43E4A1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D18EFD-5BB1-9E5B-5541-B48E0DCE248F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if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(l == </a:t>
                </a:r>
                <a:r>
                  <a:rPr lang="en-AU" sz="1400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NULL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) {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C86790-FBB8-D57B-A18E-38CBDCB7FA11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52FBA4-25D5-E40A-CF5F-14E906D42E68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66993C-D390-95CB-AE16-738417ED80FB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F5D9-022E-9F9B-DFD0-9C743C5C6209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1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75C8EA-C309-0701-FF1D-41CA254F3258}"/>
              </a:ext>
            </a:extLst>
          </p:cNvPr>
          <p:cNvCxnSpPr>
            <a:stCxn id="45" idx="0"/>
            <a:endCxn id="48" idx="2"/>
          </p:cNvCxnSpPr>
          <p:nvPr/>
        </p:nvCxnSpPr>
        <p:spPr>
          <a:xfrm rot="16200000" flipV="1">
            <a:off x="3587670" y="-229602"/>
            <a:ext cx="2161597" cy="6854664"/>
          </a:xfrm>
          <a:prstGeom prst="bentConnector3">
            <a:avLst>
              <a:gd name="adj1" fmla="val 37608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5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072DEB-2F8F-DEEC-9BE7-9D6677B5B2D5}"/>
              </a:ext>
            </a:extLst>
          </p:cNvPr>
          <p:cNvGrpSpPr/>
          <p:nvPr/>
        </p:nvGrpSpPr>
        <p:grpSpPr>
          <a:xfrm>
            <a:off x="5981700" y="4093828"/>
            <a:ext cx="6038850" cy="1433144"/>
            <a:chOff x="5981700" y="4093828"/>
            <a:chExt cx="6038850" cy="1433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806A6E-CFF5-28BE-46A0-B1230B0B18E4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C34191-A130-2A46-FE6A-BF08E496621E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BF6A57-B033-D8B6-5B87-370FDC43E4A1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D18EFD-5BB1-9E5B-5541-B48E0DCE248F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}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else if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(l-&gt;value == value) {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C86790-FBB8-D57B-A18E-38CBDCB7FA11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52FBA4-25D5-E40A-CF5F-14E906D42E68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66993C-D390-95CB-AE16-738417ED80FB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F5D9-022E-9F9B-DFD0-9C743C5C6209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1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60C4A7-7506-62BE-B3B3-CACB8CC8D3B5}"/>
              </a:ext>
            </a:extLst>
          </p:cNvPr>
          <p:cNvCxnSpPr/>
          <p:nvPr/>
        </p:nvCxnSpPr>
        <p:spPr>
          <a:xfrm rot="16200000" flipV="1">
            <a:off x="3587670" y="-229602"/>
            <a:ext cx="2161597" cy="6854664"/>
          </a:xfrm>
          <a:prstGeom prst="bentConnector3">
            <a:avLst>
              <a:gd name="adj1" fmla="val 37608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3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A3969C-0DBB-343D-1716-9ADC7B5F158E}"/>
              </a:ext>
            </a:extLst>
          </p:cNvPr>
          <p:cNvGrpSpPr/>
          <p:nvPr/>
        </p:nvGrpSpPr>
        <p:grpSpPr>
          <a:xfrm>
            <a:off x="5981700" y="4093828"/>
            <a:ext cx="6038850" cy="1433144"/>
            <a:chOff x="5981700" y="4093828"/>
            <a:chExt cx="6038850" cy="1433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806A6E-CFF5-28BE-46A0-B1230B0B18E4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C34191-A130-2A46-FE6A-BF08E496621E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BF6A57-B033-D8B6-5B87-370FDC43E4A1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D18EFD-5BB1-9E5B-5541-B48E0DCE248F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  struct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b="1" dirty="0">
                    <a:solidFill>
                      <a:srgbClr val="0000FF"/>
                    </a:solidFill>
                    <a:latin typeface="Bitstream Vera Sans Mono" panose="020B0609030804020204" pitchFamily="49" charset="0"/>
                  </a:rPr>
                  <a:t>node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*restOfList = l-&gt;next;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C86790-FBB8-D57B-A18E-38CBDCB7FA11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52FBA4-25D5-E40A-CF5F-14E906D42E68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66993C-D390-95CB-AE16-738417ED80FB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F5D9-022E-9F9B-DFD0-9C743C5C6209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4B5B4-689C-C823-C591-1106B79646B9}"/>
                </a:ext>
              </a:extLst>
            </p:cNvPr>
            <p:cNvSpPr/>
            <p:nvPr/>
          </p:nvSpPr>
          <p:spPr>
            <a:xfrm>
              <a:off x="6067154" y="4619861"/>
              <a:ext cx="3067321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*restOfList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E9697A-5944-0EDE-E395-B586CD887777}"/>
                </a:ext>
              </a:extLst>
            </p:cNvPr>
            <p:cNvSpPr/>
            <p:nvPr/>
          </p:nvSpPr>
          <p:spPr>
            <a:xfrm>
              <a:off x="8849509" y="4746723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1CE8CA5-306E-1E90-DB3D-9CFC2C3BD33B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16200000" flipV="1">
            <a:off x="4229709" y="51787"/>
            <a:ext cx="2624284" cy="6765588"/>
          </a:xfrm>
          <a:prstGeom prst="bentConnector3">
            <a:avLst>
              <a:gd name="adj1" fmla="val 5363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3719E97-0339-1047-C647-AD209C03CFB2}"/>
              </a:ext>
            </a:extLst>
          </p:cNvPr>
          <p:cNvCxnSpPr/>
          <p:nvPr/>
        </p:nvCxnSpPr>
        <p:spPr>
          <a:xfrm rot="16200000" flipV="1">
            <a:off x="3587670" y="-229602"/>
            <a:ext cx="2161597" cy="6854664"/>
          </a:xfrm>
          <a:prstGeom prst="bentConnector3">
            <a:avLst>
              <a:gd name="adj1" fmla="val 37608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0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1701115" y="1617614"/>
            <a:ext cx="3972090" cy="504825"/>
            <a:chOff x="1913042" y="5833231"/>
            <a:chExt cx="3972090" cy="5048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AEAD73-9CB1-18CE-C182-4C3F2DDB9A5F}"/>
              </a:ext>
            </a:extLst>
          </p:cNvPr>
          <p:cNvGrpSpPr/>
          <p:nvPr/>
        </p:nvGrpSpPr>
        <p:grpSpPr>
          <a:xfrm>
            <a:off x="5981700" y="4093828"/>
            <a:ext cx="6038850" cy="1433144"/>
            <a:chOff x="5981700" y="4093828"/>
            <a:chExt cx="6038850" cy="1433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806A6E-CFF5-28BE-46A0-B1230B0B18E4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C34191-A130-2A46-FE6A-BF08E496621E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BF6A57-B033-D8B6-5B87-370FDC43E4A1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D18EFD-5BB1-9E5B-5541-B48E0DCE248F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free(l);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C86790-FBB8-D57B-A18E-38CBDCB7FA11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52FBA4-25D5-E40A-CF5F-14E906D42E68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66993C-D390-95CB-AE16-738417ED80FB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F5D9-022E-9F9B-DFD0-9C743C5C6209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4B5B4-689C-C823-C591-1106B79646B9}"/>
                </a:ext>
              </a:extLst>
            </p:cNvPr>
            <p:cNvSpPr/>
            <p:nvPr/>
          </p:nvSpPr>
          <p:spPr>
            <a:xfrm>
              <a:off x="6067154" y="4619861"/>
              <a:ext cx="3067321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*restOfList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E9697A-5944-0EDE-E395-B586CD887777}"/>
                </a:ext>
              </a:extLst>
            </p:cNvPr>
            <p:cNvSpPr/>
            <p:nvPr/>
          </p:nvSpPr>
          <p:spPr>
            <a:xfrm>
              <a:off x="8849509" y="4746723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1C9D5C-6763-8141-F9CF-65186E44861C}"/>
              </a:ext>
            </a:extLst>
          </p:cNvPr>
          <p:cNvCxnSpPr/>
          <p:nvPr/>
        </p:nvCxnSpPr>
        <p:spPr>
          <a:xfrm rot="16200000" flipV="1">
            <a:off x="3587670" y="-229602"/>
            <a:ext cx="2161597" cy="6854664"/>
          </a:xfrm>
          <a:prstGeom prst="bentConnector3">
            <a:avLst>
              <a:gd name="adj1" fmla="val 37608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778A580-3790-C5ED-B883-0D42410EFF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29709" y="51787"/>
            <a:ext cx="2624284" cy="6765588"/>
          </a:xfrm>
          <a:prstGeom prst="bentConnector3">
            <a:avLst>
              <a:gd name="adj1" fmla="val 5363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9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1701115" y="1617614"/>
            <a:ext cx="3972090" cy="504825"/>
            <a:chOff x="1913042" y="5833231"/>
            <a:chExt cx="3972090" cy="5048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listDelete(l, 1);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9D9AAD-F093-2C3A-42CD-8189B2678F86}"/>
              </a:ext>
            </a:extLst>
          </p:cNvPr>
          <p:cNvGrpSpPr/>
          <p:nvPr/>
        </p:nvGrpSpPr>
        <p:grpSpPr>
          <a:xfrm>
            <a:off x="5981700" y="4093828"/>
            <a:ext cx="6038850" cy="1433144"/>
            <a:chOff x="5981700" y="4093828"/>
            <a:chExt cx="6038850" cy="1433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806A6E-CFF5-28BE-46A0-B1230B0B18E4}"/>
                </a:ext>
              </a:extLst>
            </p:cNvPr>
            <p:cNvGrpSpPr/>
            <p:nvPr/>
          </p:nvGrpSpPr>
          <p:grpSpPr>
            <a:xfrm>
              <a:off x="5981700" y="4093828"/>
              <a:ext cx="6038850" cy="1433144"/>
              <a:chOff x="6343650" y="5181240"/>
              <a:chExt cx="5459660" cy="14331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C34191-A130-2A46-FE6A-BF08E496621E}"/>
                  </a:ext>
                </a:extLst>
              </p:cNvPr>
              <p:cNvSpPr/>
              <p:nvPr/>
            </p:nvSpPr>
            <p:spPr>
              <a:xfrm>
                <a:off x="6343650" y="5181240"/>
                <a:ext cx="5459660" cy="1433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AU" dirty="0"/>
                  <a:t>listDelete()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BF6A57-B033-D8B6-5B87-370FDC43E4A1}"/>
                  </a:ext>
                </a:extLst>
              </p:cNvPr>
              <p:cNvSpPr txBox="1"/>
              <p:nvPr/>
            </p:nvSpPr>
            <p:spPr>
              <a:xfrm>
                <a:off x="6343650" y="6163642"/>
                <a:ext cx="1347833" cy="378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current line: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D18EFD-5BB1-9E5B-5541-B48E0DCE248F}"/>
                  </a:ext>
                </a:extLst>
              </p:cNvPr>
              <p:cNvSpPr/>
              <p:nvPr/>
            </p:nvSpPr>
            <p:spPr>
              <a:xfrm>
                <a:off x="7691483" y="6163642"/>
                <a:ext cx="3989975" cy="3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  </a:t>
                </a:r>
                <a:r>
                  <a:rPr lang="en-AU" sz="1400" b="1" dirty="0">
                    <a:solidFill>
                      <a:srgbClr val="008000"/>
                    </a:solidFill>
                    <a:latin typeface="Bitstream Vera Sans Mono" panose="020B0609030804020204" pitchFamily="49" charset="0"/>
                  </a:rPr>
                  <a:t>return</a:t>
                </a:r>
                <a:r>
                  <a:rPr lang="en-AU" sz="1400" dirty="0">
                    <a:latin typeface="Bitstream Vera Sans Mono" panose="020B0609030804020204" pitchFamily="49" charset="0"/>
                  </a:rPr>
                  <a:t> </a:t>
                </a:r>
                <a:r>
                  <a:rPr lang="en-AU" sz="1400" dirty="0">
                    <a:solidFill>
                      <a:schemeClr val="tx1"/>
                    </a:solidFill>
                    <a:latin typeface="Bitstream Vera Sans Mono" panose="020B0609030804020204" pitchFamily="49" charset="0"/>
                  </a:rPr>
                  <a:t>restOfList;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C86790-FBB8-D57B-A18E-38CBDCB7FA11}"/>
                </a:ext>
              </a:extLst>
            </p:cNvPr>
            <p:cNvSpPr/>
            <p:nvPr/>
          </p:nvSpPr>
          <p:spPr>
            <a:xfrm>
              <a:off x="6055447" y="4161394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52FBA4-25D5-E40A-CF5F-14E906D42E68}"/>
                </a:ext>
              </a:extLst>
            </p:cNvPr>
            <p:cNvSpPr/>
            <p:nvPr/>
          </p:nvSpPr>
          <p:spPr>
            <a:xfrm>
              <a:off x="8020664" y="4278528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66993C-D390-95CB-AE16-738417ED80FB}"/>
                </a:ext>
              </a:extLst>
            </p:cNvPr>
            <p:cNvSpPr/>
            <p:nvPr/>
          </p:nvSpPr>
          <p:spPr>
            <a:xfrm>
              <a:off x="8373248" y="4160779"/>
              <a:ext cx="2244054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int 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F5D9-022E-9F9B-DFD0-9C743C5C6209}"/>
                </a:ext>
              </a:extLst>
            </p:cNvPr>
            <p:cNvSpPr/>
            <p:nvPr/>
          </p:nvSpPr>
          <p:spPr>
            <a:xfrm>
              <a:off x="9724872" y="4207090"/>
              <a:ext cx="822560" cy="2857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latin typeface="Bitstream Vera Sans Mono" panose="020B060903080402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4B5B4-689C-C823-C591-1106B79646B9}"/>
                </a:ext>
              </a:extLst>
            </p:cNvPr>
            <p:cNvSpPr/>
            <p:nvPr/>
          </p:nvSpPr>
          <p:spPr>
            <a:xfrm>
              <a:off x="6067154" y="4619861"/>
              <a:ext cx="3067321" cy="378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latin typeface="Bitstream Vera Sans Mono" panose="020B0609030804020204" pitchFamily="49" charset="0"/>
                </a:rPr>
                <a:t>struct node *restOfList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E9697A-5944-0EDE-E395-B586CD887777}"/>
                </a:ext>
              </a:extLst>
            </p:cNvPr>
            <p:cNvSpPr/>
            <p:nvPr/>
          </p:nvSpPr>
          <p:spPr>
            <a:xfrm>
              <a:off x="8849509" y="4746723"/>
              <a:ext cx="150271" cy="1428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BDBE12-7202-97E2-C0FA-C9C3ECD65D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29709" y="51787"/>
            <a:ext cx="2624284" cy="6765588"/>
          </a:xfrm>
          <a:prstGeom prst="bentConnector3">
            <a:avLst>
              <a:gd name="adj1" fmla="val 5363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065E89D-769A-2B4A-A3B1-0A4F3D760E66}"/>
              </a:ext>
            </a:extLst>
          </p:cNvPr>
          <p:cNvCxnSpPr/>
          <p:nvPr/>
        </p:nvCxnSpPr>
        <p:spPr>
          <a:xfrm rot="16200000" flipV="1">
            <a:off x="3587670" y="-229602"/>
            <a:ext cx="2161597" cy="6854664"/>
          </a:xfrm>
          <a:prstGeom prst="bentConnector3">
            <a:avLst>
              <a:gd name="adj1" fmla="val 37608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7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1701115" y="1617614"/>
            <a:ext cx="3972090" cy="504825"/>
            <a:chOff x="1913042" y="5833231"/>
            <a:chExt cx="3972090" cy="5048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5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3" y="187843"/>
            <a:ext cx="5162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listDelete: Ex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4858B-CC89-9B33-096E-80E4E335DEC3}"/>
              </a:ext>
            </a:extLst>
          </p:cNvPr>
          <p:cNvGrpSpPr/>
          <p:nvPr/>
        </p:nvGrpSpPr>
        <p:grpSpPr>
          <a:xfrm>
            <a:off x="5972959" y="5629276"/>
            <a:ext cx="603885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1952D6-2C74-F351-E336-89FFDBEF168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860A0-8D12-E11A-1F37-92C5EAD6D10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22669-28B4-3196-05AB-5C3B0A15DF8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listDelete(l, 1)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4F2C1A-5967-CAA3-1310-74259EED005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164696-1ED0-7C54-1D34-2F4125DEF77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987260-70A0-8476-6E15-0AB90F8640C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07796A-AA78-4D0E-274F-FFF339E55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0742" y="428705"/>
            <a:ext cx="3702582" cy="7090052"/>
          </a:xfrm>
          <a:prstGeom prst="bentConnector3">
            <a:avLst>
              <a:gd name="adj1" fmla="val 6524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FC8F75-36B9-9A03-030F-646E9C70ECB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178802" y="2333685"/>
            <a:ext cx="5792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l = listDelete(l, 1);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listDelete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*l,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            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== value)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*restOfList = l-&gt;next;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free(l);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restOfList;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l-&gt;next = listDelete(l-&gt;next, value);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79D21C-7E9F-5DF2-4109-C6F2B7E6C8F0}"/>
              </a:ext>
            </a:extLst>
          </p:cNvPr>
          <p:cNvSpPr/>
          <p:nvPr/>
        </p:nvSpPr>
        <p:spPr>
          <a:xfrm>
            <a:off x="8804324" y="6294129"/>
            <a:ext cx="150271" cy="142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A2C475-EE36-DEB4-D405-A84F91A0A62C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rot="16200000" flipV="1">
            <a:off x="3433414" y="848082"/>
            <a:ext cx="4171690" cy="6720403"/>
          </a:xfrm>
          <a:prstGeom prst="bentConnector3">
            <a:avLst>
              <a:gd name="adj1" fmla="val 705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6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4907</Words>
  <Application>Microsoft Office PowerPoint</Application>
  <PresentationFormat>Widescreen</PresentationFormat>
  <Paragraphs>1077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Bitstream Vera Sans Mono</vt:lpstr>
      <vt:lpstr>Calibri</vt:lpstr>
      <vt:lpstr>Calibri Light</vt:lpstr>
      <vt:lpstr>Office Theme</vt:lpstr>
      <vt:lpstr>Recursion Examples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</dc:title>
  <dc:creator>Kevin Luxa</dc:creator>
  <cp:lastModifiedBy>Kevin Luxa</cp:lastModifiedBy>
  <cp:revision>6</cp:revision>
  <dcterms:created xsi:type="dcterms:W3CDTF">2023-06-05T15:10:01Z</dcterms:created>
  <dcterms:modified xsi:type="dcterms:W3CDTF">2023-06-06T00:07:12Z</dcterms:modified>
</cp:coreProperties>
</file>