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11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04" r:id="rId47"/>
    <p:sldId id="305" r:id="rId48"/>
    <p:sldId id="306" r:id="rId49"/>
    <p:sldId id="307" r:id="rId50"/>
    <p:sldId id="30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008000"/>
    <a:srgbClr val="B0004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7B46-E636-429D-BC68-DFE5896AE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9A170-F403-0956-8188-99A8E28D8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216B-C7C7-C0BE-0D88-3D938DB5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6A5D-F6CE-ED57-4061-9746BBE6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57A20-5FBD-C863-4E4C-3F0CCB51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4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E779-C4BA-C616-B38A-AF62284C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E5EA8-DEAE-8286-D70A-33804EB02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885D6-D90D-C64A-E932-1227429E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065F7-7750-BCFB-4055-3AFD8D5B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FBB1-F658-FE52-CD33-6544B4F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2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DF3F8-DCC9-07D0-0DC4-EAF3010B2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DABE2-3BA6-8565-E507-B665E8278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591B-4434-8984-1B92-DAFACAF2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250EC-CEBF-E549-8FB0-F6CDD015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19A1-1332-B318-4274-15AEDC8B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8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C7A4-AA49-685A-7A1E-B2C01615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22E4-5DE8-5FE8-1A49-4C20E83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27F9D-81C0-1545-A8A3-B3F4609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F683-E8CA-1829-5A30-78EC8352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DEDC-C1BC-DF5E-AEEB-22768F31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63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26D4-B88B-402B-4DAD-C9B94A86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8EFDE-B2A3-917F-562F-6FEF0B55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12A3-0E94-EF84-AE96-DCB68D91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D8B5F-D8FC-ECC4-C068-4C23E0CB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7764-276D-B90A-5275-9CF7A718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50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2021-C127-2781-A316-34B55499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7F55-AE45-8BBF-F82A-EFFC48CCD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74B79-7E7A-1D51-F973-1ED1A6AB7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A0333-E280-3B66-1DE5-2D6F893F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1EFBF-FE8F-0DBF-072C-627612BE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DA4DF-2D36-4F38-BAAA-8116ADCC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78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1EF3-705C-CC50-DDCA-5C8E8B14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8CB0-37AC-B214-3C51-090A42ED7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2D360-F905-5D0C-1D4B-6CE09323F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3A9E8-0118-8A42-CFD5-C95D4B620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2BF11-3C74-ACF3-ED34-C4B77BB7E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BC2DF-D441-3746-A139-A9D03A2C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9FB25-97AE-4DC4-F6AF-5ED90870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3AFD-9269-4E0C-4388-BDCEA2D2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27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C80E-1D4E-F112-4203-75B97959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5547E-FB1F-5E2A-5F34-C1D3A283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C30E2-EE1C-0C8D-9757-AAA2B538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60F2B-CA1E-79DE-FFCB-ED3B0E92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09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39D70-3ED8-B62C-4D5E-18496266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050BE-3BBE-12CB-0B32-325A62E1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1DF7F-C79C-47F9-4EC1-D002F065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16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BB70-C98E-1422-9D94-ECCFFAD5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1A9A-1D9A-993B-AD3B-401BD0D2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5C326-DD1C-0AB0-974D-9404484D5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2AC09-FA0A-5D1B-5478-1F1300DB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DC0B7-F446-8D27-8849-88BCB264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156D8-2E81-9E8E-6963-CE84957D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6EBC-2885-AAC6-5C60-E84E451F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D860D-C3D5-CE65-F558-C99C54216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F6C0F-B4F3-D2AF-F14F-B4405A34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D75CB-ADB3-3D63-3E09-F288CFDB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31346-3C2B-DBB1-E10F-5E1D3D37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AC15-120D-004F-4EE0-0F2771A8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F2963-0162-9BA2-BF71-44EFD24E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EF8A-DEE6-A5B2-F002-7E1AF957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0696-C1B9-95B8-1DDF-CE22D5F3F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8921C-02DC-060B-D08B-A9694BBE5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6266-EDF9-7DE5-A665-4B4CE1700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46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A92-1264-D24B-2192-937CE0C90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Recursion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364CA-AE82-744A-28FB-3729F378E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listIsSorted</a:t>
            </a:r>
          </a:p>
        </p:txBody>
      </p:sp>
    </p:spTree>
    <p:extLst>
      <p:ext uri="{BB962C8B-B14F-4D97-AF65-F5344CB8AC3E}">
        <p14:creationId xmlns:p14="http://schemas.microsoft.com/office/powerpoint/2010/main" val="124700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5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(l-&gt;next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7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(l-&gt;value &gt; l-&gt;next-&gt;value) {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14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{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39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551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7C7223-C0D1-A8BE-7959-F5A1F8868F96}"/>
              </a:ext>
            </a:extLst>
          </p:cNvPr>
          <p:cNvGrpSpPr/>
          <p:nvPr/>
        </p:nvGrpSpPr>
        <p:grpSpPr>
          <a:xfrm>
            <a:off x="5972959" y="2367042"/>
            <a:ext cx="6038850" cy="985108"/>
            <a:chOff x="6343650" y="5629276"/>
            <a:chExt cx="5459660" cy="9851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9BA9F6-1993-6CE1-59EA-CCFD65C474B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8176C3-23DD-E3B9-92F6-775C339FBBF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11EAA-F784-1B9B-D118-C66EC2D0CB97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435FEF0-439A-90B2-5672-B69C78B94D1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B3C565-442B-F957-D164-56A512927FC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1469A21-1FB9-8322-1426-15A8D0B5573C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BECEA1-9B1D-24A5-BA4C-341BDD5F27B2}"/>
              </a:ext>
            </a:extLst>
          </p:cNvPr>
          <p:cNvCxnSpPr>
            <a:stCxn id="55" idx="0"/>
            <a:endCxn id="17" idx="2"/>
          </p:cNvCxnSpPr>
          <p:nvPr/>
        </p:nvCxnSpPr>
        <p:spPr>
          <a:xfrm rot="16200000" flipV="1">
            <a:off x="5483909" y="-40362"/>
            <a:ext cx="440349" cy="4765952"/>
          </a:xfrm>
          <a:prstGeom prst="bentConnector3">
            <a:avLst>
              <a:gd name="adj1" fmla="val 54326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70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7C7223-C0D1-A8BE-7959-F5A1F8868F96}"/>
              </a:ext>
            </a:extLst>
          </p:cNvPr>
          <p:cNvGrpSpPr/>
          <p:nvPr/>
        </p:nvGrpSpPr>
        <p:grpSpPr>
          <a:xfrm>
            <a:off x="5972959" y="2367042"/>
            <a:ext cx="6038850" cy="985108"/>
            <a:chOff x="6343650" y="5629276"/>
            <a:chExt cx="5459660" cy="9851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9BA9F6-1993-6CE1-59EA-CCFD65C474B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8176C3-23DD-E3B9-92F6-775C339FBBF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11EAA-F784-1B9B-D118-C66EC2D0CB97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(l-&gt;next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435FEF0-439A-90B2-5672-B69C78B94D1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B3C565-442B-F957-D164-56A512927FC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1469A21-1FB9-8322-1426-15A8D0B5573C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BECEA1-9B1D-24A5-BA4C-341BDD5F27B2}"/>
              </a:ext>
            </a:extLst>
          </p:cNvPr>
          <p:cNvCxnSpPr>
            <a:stCxn id="55" idx="0"/>
            <a:endCxn id="17" idx="2"/>
          </p:cNvCxnSpPr>
          <p:nvPr/>
        </p:nvCxnSpPr>
        <p:spPr>
          <a:xfrm rot="16200000" flipV="1">
            <a:off x="5483909" y="-40362"/>
            <a:ext cx="440349" cy="4765952"/>
          </a:xfrm>
          <a:prstGeom prst="bentConnector3">
            <a:avLst>
              <a:gd name="adj1" fmla="val 54326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12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7C7223-C0D1-A8BE-7959-F5A1F8868F96}"/>
              </a:ext>
            </a:extLst>
          </p:cNvPr>
          <p:cNvGrpSpPr/>
          <p:nvPr/>
        </p:nvGrpSpPr>
        <p:grpSpPr>
          <a:xfrm>
            <a:off x="5972959" y="2367042"/>
            <a:ext cx="6038850" cy="985108"/>
            <a:chOff x="6343650" y="5629276"/>
            <a:chExt cx="5459660" cy="9851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9BA9F6-1993-6CE1-59EA-CCFD65C474B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8176C3-23DD-E3B9-92F6-775C339FBBF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11EAA-F784-1B9B-D118-C66EC2D0CB97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(l-&gt;value &gt; l-&gt;next-&gt;value) {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435FEF0-439A-90B2-5672-B69C78B94D1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B3C565-442B-F957-D164-56A512927FC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1469A21-1FB9-8322-1426-15A8D0B5573C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BECEA1-9B1D-24A5-BA4C-341BDD5F27B2}"/>
              </a:ext>
            </a:extLst>
          </p:cNvPr>
          <p:cNvCxnSpPr>
            <a:stCxn id="55" idx="0"/>
            <a:endCxn id="17" idx="2"/>
          </p:cNvCxnSpPr>
          <p:nvPr/>
        </p:nvCxnSpPr>
        <p:spPr>
          <a:xfrm rot="16200000" flipV="1">
            <a:off x="5483909" y="-40362"/>
            <a:ext cx="440349" cy="4765952"/>
          </a:xfrm>
          <a:prstGeom prst="bentConnector3">
            <a:avLst>
              <a:gd name="adj1" fmla="val 54326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94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7C7223-C0D1-A8BE-7959-F5A1F8868F96}"/>
              </a:ext>
            </a:extLst>
          </p:cNvPr>
          <p:cNvGrpSpPr/>
          <p:nvPr/>
        </p:nvGrpSpPr>
        <p:grpSpPr>
          <a:xfrm>
            <a:off x="5972959" y="2367042"/>
            <a:ext cx="6038850" cy="985108"/>
            <a:chOff x="6343650" y="5629276"/>
            <a:chExt cx="5459660" cy="9851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9BA9F6-1993-6CE1-59EA-CCFD65C474B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8176C3-23DD-E3B9-92F6-775C339FBBF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11EAA-F784-1B9B-D118-C66EC2D0CB97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{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435FEF0-439A-90B2-5672-B69C78B94D1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B3C565-442B-F957-D164-56A512927FC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1469A21-1FB9-8322-1426-15A8D0B5573C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BECEA1-9B1D-24A5-BA4C-341BDD5F27B2}"/>
              </a:ext>
            </a:extLst>
          </p:cNvPr>
          <p:cNvCxnSpPr>
            <a:stCxn id="55" idx="0"/>
            <a:endCxn id="17" idx="2"/>
          </p:cNvCxnSpPr>
          <p:nvPr/>
        </p:nvCxnSpPr>
        <p:spPr>
          <a:xfrm rot="16200000" flipV="1">
            <a:off x="5483909" y="-40362"/>
            <a:ext cx="440349" cy="4765952"/>
          </a:xfrm>
          <a:prstGeom prst="bentConnector3">
            <a:avLst>
              <a:gd name="adj1" fmla="val 54326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1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7C7223-C0D1-A8BE-7959-F5A1F8868F96}"/>
              </a:ext>
            </a:extLst>
          </p:cNvPr>
          <p:cNvGrpSpPr/>
          <p:nvPr/>
        </p:nvGrpSpPr>
        <p:grpSpPr>
          <a:xfrm>
            <a:off x="5972959" y="2367042"/>
            <a:ext cx="6038850" cy="985108"/>
            <a:chOff x="6343650" y="5629276"/>
            <a:chExt cx="5459660" cy="9851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9BA9F6-1993-6CE1-59EA-CCFD65C474B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8176C3-23DD-E3B9-92F6-775C339FBBF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11EAA-F784-1B9B-D118-C66EC2D0CB97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435FEF0-439A-90B2-5672-B69C78B94D1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B3C565-442B-F957-D164-56A512927FC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1469A21-1FB9-8322-1426-15A8D0B5573C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BECEA1-9B1D-24A5-BA4C-341BDD5F27B2}"/>
              </a:ext>
            </a:extLst>
          </p:cNvPr>
          <p:cNvCxnSpPr>
            <a:stCxn id="55" idx="0"/>
            <a:endCxn id="17" idx="2"/>
          </p:cNvCxnSpPr>
          <p:nvPr/>
        </p:nvCxnSpPr>
        <p:spPr>
          <a:xfrm rot="16200000" flipV="1">
            <a:off x="5483909" y="-40362"/>
            <a:ext cx="440349" cy="4765952"/>
          </a:xfrm>
          <a:prstGeom prst="bentConnector3">
            <a:avLst>
              <a:gd name="adj1" fmla="val 54326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13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A92-1264-D24B-2192-937CE0C90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74054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7C7223-C0D1-A8BE-7959-F5A1F8868F96}"/>
              </a:ext>
            </a:extLst>
          </p:cNvPr>
          <p:cNvGrpSpPr/>
          <p:nvPr/>
        </p:nvGrpSpPr>
        <p:grpSpPr>
          <a:xfrm>
            <a:off x="5972959" y="2367042"/>
            <a:ext cx="6038850" cy="985108"/>
            <a:chOff x="6343650" y="5629276"/>
            <a:chExt cx="5459660" cy="9851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9BA9F6-1993-6CE1-59EA-CCFD65C474B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8176C3-23DD-E3B9-92F6-775C339FBBF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11EAA-F784-1B9B-D118-C66EC2D0CB97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435FEF0-439A-90B2-5672-B69C78B94D1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B3C565-442B-F957-D164-56A512927FC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1469A21-1FB9-8322-1426-15A8D0B5573C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BECEA1-9B1D-24A5-BA4C-341BDD5F27B2}"/>
              </a:ext>
            </a:extLst>
          </p:cNvPr>
          <p:cNvCxnSpPr>
            <a:stCxn id="55" idx="0"/>
            <a:endCxn id="17" idx="2"/>
          </p:cNvCxnSpPr>
          <p:nvPr/>
        </p:nvCxnSpPr>
        <p:spPr>
          <a:xfrm rot="16200000" flipV="1">
            <a:off x="5483909" y="-40362"/>
            <a:ext cx="440349" cy="4765952"/>
          </a:xfrm>
          <a:prstGeom prst="bentConnector3">
            <a:avLst>
              <a:gd name="adj1" fmla="val 54326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CE1C2D2-8D17-7359-6025-D9865404B069}"/>
              </a:ext>
            </a:extLst>
          </p:cNvPr>
          <p:cNvGrpSpPr/>
          <p:nvPr/>
        </p:nvGrpSpPr>
        <p:grpSpPr>
          <a:xfrm>
            <a:off x="5981700" y="1279631"/>
            <a:ext cx="6038850" cy="985108"/>
            <a:chOff x="6343650" y="5629276"/>
            <a:chExt cx="5459660" cy="98510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237E70-1559-480F-16DD-D281A6F4F929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69C8287-1DF3-0957-587E-1A635ABED89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390F18-00DC-5C95-6C0E-EA807A866AD4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582A8A7-55EA-30B0-3FA9-EF2381B6A08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3BBDF55-35F7-81FE-201A-F2CEE2F9FAE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11984DA-BE1E-6042-AB83-59A9F5DB5DA2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F656B11-C447-F709-70E3-05AC5C1AEB30}"/>
              </a:ext>
            </a:extLst>
          </p:cNvPr>
          <p:cNvCxnSpPr>
            <a:stCxn id="63" idx="0"/>
            <a:endCxn id="15" idx="0"/>
          </p:cNvCxnSpPr>
          <p:nvPr/>
        </p:nvCxnSpPr>
        <p:spPr>
          <a:xfrm rot="16200000" flipH="1" flipV="1">
            <a:off x="6218360" y="-259827"/>
            <a:ext cx="142237" cy="3612643"/>
          </a:xfrm>
          <a:prstGeom prst="bentConnector3">
            <a:avLst>
              <a:gd name="adj1" fmla="val -174111"/>
            </a:avLst>
          </a:prstGeom>
          <a:ln w="190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57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7C7223-C0D1-A8BE-7959-F5A1F8868F96}"/>
              </a:ext>
            </a:extLst>
          </p:cNvPr>
          <p:cNvGrpSpPr/>
          <p:nvPr/>
        </p:nvGrpSpPr>
        <p:grpSpPr>
          <a:xfrm>
            <a:off x="5972959" y="2367042"/>
            <a:ext cx="6038850" cy="985108"/>
            <a:chOff x="6343650" y="5629276"/>
            <a:chExt cx="5459660" cy="9851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9BA9F6-1993-6CE1-59EA-CCFD65C474B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8176C3-23DD-E3B9-92F6-775C339FBBF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11EAA-F784-1B9B-D118-C66EC2D0CB97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435FEF0-439A-90B2-5672-B69C78B94D1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B3C565-442B-F957-D164-56A512927FC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1469A21-1FB9-8322-1426-15A8D0B5573C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BECEA1-9B1D-24A5-BA4C-341BDD5F27B2}"/>
              </a:ext>
            </a:extLst>
          </p:cNvPr>
          <p:cNvCxnSpPr>
            <a:stCxn id="55" idx="0"/>
            <a:endCxn id="17" idx="2"/>
          </p:cNvCxnSpPr>
          <p:nvPr/>
        </p:nvCxnSpPr>
        <p:spPr>
          <a:xfrm rot="16200000" flipV="1">
            <a:off x="5483909" y="-40362"/>
            <a:ext cx="440349" cy="4765952"/>
          </a:xfrm>
          <a:prstGeom prst="bentConnector3">
            <a:avLst>
              <a:gd name="adj1" fmla="val 54326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CE1C2D2-8D17-7359-6025-D9865404B069}"/>
              </a:ext>
            </a:extLst>
          </p:cNvPr>
          <p:cNvGrpSpPr/>
          <p:nvPr/>
        </p:nvGrpSpPr>
        <p:grpSpPr>
          <a:xfrm>
            <a:off x="5981700" y="1279631"/>
            <a:ext cx="6038850" cy="985108"/>
            <a:chOff x="6343650" y="5629276"/>
            <a:chExt cx="5459660" cy="98510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237E70-1559-480F-16DD-D281A6F4F929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69C8287-1DF3-0957-587E-1A635ABED89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390F18-00DC-5C95-6C0E-EA807A866AD4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(l-&gt;next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582A8A7-55EA-30B0-3FA9-EF2381B6A08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3BBDF55-35F7-81FE-201A-F2CEE2F9FAE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11984DA-BE1E-6042-AB83-59A9F5DB5DA2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F656B11-C447-F709-70E3-05AC5C1AEB30}"/>
              </a:ext>
            </a:extLst>
          </p:cNvPr>
          <p:cNvCxnSpPr>
            <a:stCxn id="63" idx="0"/>
            <a:endCxn id="15" idx="0"/>
          </p:cNvCxnSpPr>
          <p:nvPr/>
        </p:nvCxnSpPr>
        <p:spPr>
          <a:xfrm rot="16200000" flipH="1" flipV="1">
            <a:off x="6218360" y="-259827"/>
            <a:ext cx="142237" cy="3612643"/>
          </a:xfrm>
          <a:prstGeom prst="bentConnector3">
            <a:avLst>
              <a:gd name="adj1" fmla="val -174111"/>
            </a:avLst>
          </a:prstGeom>
          <a:ln w="190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1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7C7223-C0D1-A8BE-7959-F5A1F8868F96}"/>
              </a:ext>
            </a:extLst>
          </p:cNvPr>
          <p:cNvGrpSpPr/>
          <p:nvPr/>
        </p:nvGrpSpPr>
        <p:grpSpPr>
          <a:xfrm>
            <a:off x="5972959" y="2367042"/>
            <a:ext cx="6038850" cy="985108"/>
            <a:chOff x="6343650" y="5629276"/>
            <a:chExt cx="5459660" cy="9851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9BA9F6-1993-6CE1-59EA-CCFD65C474B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8176C3-23DD-E3B9-92F6-775C339FBBF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11EAA-F784-1B9B-D118-C66EC2D0CB97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435FEF0-439A-90B2-5672-B69C78B94D1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B3C565-442B-F957-D164-56A512927FC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1469A21-1FB9-8322-1426-15A8D0B5573C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BECEA1-9B1D-24A5-BA4C-341BDD5F27B2}"/>
              </a:ext>
            </a:extLst>
          </p:cNvPr>
          <p:cNvCxnSpPr>
            <a:stCxn id="55" idx="0"/>
            <a:endCxn id="17" idx="2"/>
          </p:cNvCxnSpPr>
          <p:nvPr/>
        </p:nvCxnSpPr>
        <p:spPr>
          <a:xfrm rot="16200000" flipV="1">
            <a:off x="5483909" y="-40362"/>
            <a:ext cx="440349" cy="4765952"/>
          </a:xfrm>
          <a:prstGeom prst="bentConnector3">
            <a:avLst>
              <a:gd name="adj1" fmla="val 54326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CE1C2D2-8D17-7359-6025-D9865404B069}"/>
              </a:ext>
            </a:extLst>
          </p:cNvPr>
          <p:cNvGrpSpPr/>
          <p:nvPr/>
        </p:nvGrpSpPr>
        <p:grpSpPr>
          <a:xfrm>
            <a:off x="5981700" y="1279631"/>
            <a:ext cx="6038850" cy="985108"/>
            <a:chOff x="6343650" y="5629276"/>
            <a:chExt cx="5459660" cy="98510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237E70-1559-480F-16DD-D281A6F4F929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69C8287-1DF3-0957-587E-1A635ABED89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390F18-00DC-5C95-6C0E-EA807A866AD4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true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582A8A7-55EA-30B0-3FA9-EF2381B6A08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3BBDF55-35F7-81FE-201A-F2CEE2F9FAE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11984DA-BE1E-6042-AB83-59A9F5DB5DA2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F656B11-C447-F709-70E3-05AC5C1AEB30}"/>
              </a:ext>
            </a:extLst>
          </p:cNvPr>
          <p:cNvCxnSpPr>
            <a:cxnSpLocks/>
            <a:stCxn id="63" idx="0"/>
            <a:endCxn id="15" idx="0"/>
          </p:cNvCxnSpPr>
          <p:nvPr/>
        </p:nvCxnSpPr>
        <p:spPr>
          <a:xfrm rot="16200000" flipH="1" flipV="1">
            <a:off x="6218360" y="-259827"/>
            <a:ext cx="142237" cy="3612643"/>
          </a:xfrm>
          <a:prstGeom prst="bentConnector3">
            <a:avLst>
              <a:gd name="adj1" fmla="val -174111"/>
            </a:avLst>
          </a:prstGeom>
          <a:ln w="190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1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7C7223-C0D1-A8BE-7959-F5A1F8868F96}"/>
              </a:ext>
            </a:extLst>
          </p:cNvPr>
          <p:cNvGrpSpPr/>
          <p:nvPr/>
        </p:nvGrpSpPr>
        <p:grpSpPr>
          <a:xfrm>
            <a:off x="5972959" y="2367042"/>
            <a:ext cx="6038850" cy="985108"/>
            <a:chOff x="6343650" y="5629276"/>
            <a:chExt cx="5459660" cy="9851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9BA9F6-1993-6CE1-59EA-CCFD65C474B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8176C3-23DD-E3B9-92F6-775C339FBBF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11EAA-F784-1B9B-D118-C66EC2D0CB97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listIsSorted(l-&gt;next)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435FEF0-439A-90B2-5672-B69C78B94D1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B3C565-442B-F957-D164-56A512927FC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1469A21-1FB9-8322-1426-15A8D0B5573C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BECEA1-9B1D-24A5-BA4C-341BDD5F27B2}"/>
              </a:ext>
            </a:extLst>
          </p:cNvPr>
          <p:cNvCxnSpPr>
            <a:stCxn id="55" idx="0"/>
            <a:endCxn id="17" idx="2"/>
          </p:cNvCxnSpPr>
          <p:nvPr/>
        </p:nvCxnSpPr>
        <p:spPr>
          <a:xfrm rot="16200000" flipV="1">
            <a:off x="5483909" y="-40362"/>
            <a:ext cx="440349" cy="4765952"/>
          </a:xfrm>
          <a:prstGeom prst="bentConnector3">
            <a:avLst>
              <a:gd name="adj1" fmla="val 54326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F95A07A-DE9F-D3A5-5BC9-B71543E4863B}"/>
              </a:ext>
            </a:extLst>
          </p:cNvPr>
          <p:cNvSpPr/>
          <p:nvPr/>
        </p:nvSpPr>
        <p:spPr>
          <a:xfrm>
            <a:off x="9382125" y="2903027"/>
            <a:ext cx="81533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endParaRPr lang="en-AU" sz="1400" dirty="0">
              <a:solidFill>
                <a:schemeClr val="tx1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81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listIsSorted(l-&gt;next)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452DE4D-3FAA-0681-50E7-35186D3D18CE}"/>
              </a:ext>
            </a:extLst>
          </p:cNvPr>
          <p:cNvSpPr/>
          <p:nvPr/>
        </p:nvSpPr>
        <p:spPr>
          <a:xfrm>
            <a:off x="9382125" y="3988819"/>
            <a:ext cx="81533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endParaRPr lang="en-AU" sz="1400" dirty="0">
              <a:solidFill>
                <a:schemeClr val="tx1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85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listIsSorted(l-&gt;next)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F89B9-0A3C-07E9-0BC3-23CF43157831}"/>
              </a:ext>
            </a:extLst>
          </p:cNvPr>
          <p:cNvSpPr/>
          <p:nvPr/>
        </p:nvSpPr>
        <p:spPr>
          <a:xfrm>
            <a:off x="9382125" y="5082161"/>
            <a:ext cx="81533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endParaRPr lang="en-AU" sz="1400" dirty="0">
              <a:solidFill>
                <a:schemeClr val="tx1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0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listIsSorted(l)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2CE3B2-E69B-5F65-4282-AF809861CD0C}"/>
              </a:ext>
            </a:extLst>
          </p:cNvPr>
          <p:cNvSpPr/>
          <p:nvPr/>
        </p:nvSpPr>
        <p:spPr>
          <a:xfrm>
            <a:off x="9428477" y="6164956"/>
            <a:ext cx="81533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endParaRPr lang="en-AU" sz="1400" dirty="0">
              <a:solidFill>
                <a:schemeClr val="tx1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24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listIsSorted(l)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Bitstream Vera Sans Mono" panose="020B0609030804020204" pitchFamily="49" charset="0"/>
              </a:rPr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2CE3B2-E69B-5F65-4282-AF809861CD0C}"/>
              </a:ext>
            </a:extLst>
          </p:cNvPr>
          <p:cNvSpPr/>
          <p:nvPr/>
        </p:nvSpPr>
        <p:spPr>
          <a:xfrm>
            <a:off x="9428477" y="6164956"/>
            <a:ext cx="81533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endParaRPr lang="en-AU" sz="1400" dirty="0">
              <a:solidFill>
                <a:schemeClr val="tx1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67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Bitstream Vera Sans Mono" panose="020B0609030804020204" pitchFamily="49" charset="0"/>
              </a:rPr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8724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A92-1264-D24B-2192-937CE0C90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30946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9915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546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89B36-B3F5-D2DB-C2F4-9B1F33A8379D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D117175-D2B3-F2D2-0367-7DBA58923AF3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6E7CCA-1594-AB0F-A6C7-E8459574A48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2209D6-FF84-B168-7ABF-D7A4EF5FA7FB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FF83586-0B11-635B-A569-C4C61AED871E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224B93F-C55E-6AAD-282D-916341B58DD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6F6E2B5-DAB7-AC71-9A5D-18AC00428EE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ABB789F-5F9D-7903-A74D-E207CDC67E2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D226D7-B578-1F8D-A1B0-7CCD73EA9607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D17FD5-43FA-9651-CCA4-AA477BC068C6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63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2FBC70-C0ED-A667-4F86-A82E800DFE5C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49B44AC-B802-1512-31D9-091D1A61473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7BCBEF-9425-9D56-8C3E-0D3F851321CC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F15A84-5C43-230F-0D63-CFCD87986E2B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1A6F0E-50F9-7AD2-2585-3F1AE68EBC10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DE53001-3C88-2876-88E1-0BAC3E89EA64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0E31612-36E6-5AF8-E6C4-01EA6AD60E0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CF9D456-BBE1-29FE-64E8-48C1125AD462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45663B-596F-1C9B-8EDF-87412C8FBD5D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9B633F-723F-C824-1CD2-6681CC3F3AEF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998C04-D24C-42E8-8AFB-D5977A7444C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7FC8516-6C18-9B41-3EC9-FA9D6EDB2D5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B145C84-A0E4-C448-A68F-E618E09637CC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5E9D6D9-3BCD-710E-A630-3DB60A8CAE73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95137A-7E9F-E62F-F99C-2F21C9383A0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3B07689-6551-27F8-7F66-0187695D7CB2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28F8449-E787-53FA-766B-D2EF331D3E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8D50FEB-20B5-7C82-A784-4701AAAD45E5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286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2FBC70-C0ED-A667-4F86-A82E800DFE5C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49B44AC-B802-1512-31D9-091D1A61473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7BCBEF-9425-9D56-8C3E-0D3F851321CC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F15A84-5C43-230F-0D63-CFCD87986E2B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1A6F0E-50F9-7AD2-2585-3F1AE68EBC10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DE53001-3C88-2876-88E1-0BAC3E89EA64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0E31612-36E6-5AF8-E6C4-01EA6AD60E0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CF9D456-BBE1-29FE-64E8-48C1125AD462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45663B-596F-1C9B-8EDF-87412C8FBD5D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9B633F-723F-C824-1CD2-6681CC3F3AEF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998C04-D24C-42E8-8AFB-D5977A7444C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7FC8516-6C18-9B41-3EC9-FA9D6EDB2D5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B145C84-A0E4-C448-A68F-E618E09637CC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(l-&gt;next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5E9D6D9-3BCD-710E-A630-3DB60A8CAE73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95137A-7E9F-E62F-F99C-2F21C9383A0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3B07689-6551-27F8-7F66-0187695D7CB2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28F8449-E787-53FA-766B-D2EF331D3E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8D50FEB-20B5-7C82-A784-4701AAAD45E5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5534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093EB2-1909-F45E-012B-935F77E5A4BC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21B251F-CD48-9B3F-14F8-048631DEBE19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ADA9BEB-61E0-90CF-A3CF-652CF2F112D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F5E516-B162-E6C9-0B1C-5C13EDAA3DF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2E70F6E-5AF4-AA34-D1C4-11002331CB9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AB866DB-A475-4E57-E6E1-18E1B7DC774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200EAE3-B10F-3516-4D90-2A3B15BA34A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80D468F-6A11-8D90-C3F2-5416E4302E08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B3B7A7-6B2B-4A36-9240-A8195B0DA7A7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575C96-5357-561E-CB86-2F4777FF65E8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1ADBA9D-F394-F24C-0E9C-235BF53B45E9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6A16A09-014B-B82F-6D40-39957E19AB7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75CC6C-E610-372C-875D-3A0BA4CBDE57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(l-&gt;value &gt; l-&gt;next-&gt;value) {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A1E764-AF28-6A17-A798-F0C018EB216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B1D3566-0B87-5CA1-8848-2B9439BD1DF4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0ADFC32-0DC0-7E8B-A112-745F0321C7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AA066A9-BD3B-40EF-705F-06A1C7F4AF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FD0A7D6-0FD2-D27D-B9E5-75B1AD4EE0AC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3808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{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18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6564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89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(l-&gt;next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478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(l-&gt;value &gt; l-&gt;next-&gt;value) {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78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89B36-B3F5-D2DB-C2F4-9B1F33A8379D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D117175-D2B3-F2D2-0367-7DBA58923AF3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6E7CCA-1594-AB0F-A6C7-E8459574A48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2209D6-FF84-B168-7ABF-D7A4EF5FA7FB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FF83586-0B11-635B-A569-C4C61AED871E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224B93F-C55E-6AAD-282D-916341B58DD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6F6E2B5-DAB7-AC71-9A5D-18AC00428EE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ABB789F-5F9D-7903-A74D-E207CDC67E2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D226D7-B578-1F8D-A1B0-7CCD73EA9607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D17FD5-43FA-9651-CCA4-AA477BC068C6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06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{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03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39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7C7223-C0D1-A8BE-7959-F5A1F8868F96}"/>
              </a:ext>
            </a:extLst>
          </p:cNvPr>
          <p:cNvGrpSpPr/>
          <p:nvPr/>
        </p:nvGrpSpPr>
        <p:grpSpPr>
          <a:xfrm>
            <a:off x="5972959" y="2367042"/>
            <a:ext cx="6038850" cy="985108"/>
            <a:chOff x="6343650" y="5629276"/>
            <a:chExt cx="5459660" cy="9851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9BA9F6-1993-6CE1-59EA-CCFD65C474B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8176C3-23DD-E3B9-92F6-775C339FBBF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11EAA-F784-1B9B-D118-C66EC2D0CB97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435FEF0-439A-90B2-5672-B69C78B94D1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B3C565-442B-F957-D164-56A512927FC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1469A21-1FB9-8322-1426-15A8D0B5573C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BECEA1-9B1D-24A5-BA4C-341BDD5F27B2}"/>
              </a:ext>
            </a:extLst>
          </p:cNvPr>
          <p:cNvCxnSpPr>
            <a:stCxn id="55" idx="0"/>
            <a:endCxn id="17" idx="2"/>
          </p:cNvCxnSpPr>
          <p:nvPr/>
        </p:nvCxnSpPr>
        <p:spPr>
          <a:xfrm rot="16200000" flipV="1">
            <a:off x="5483909" y="-40362"/>
            <a:ext cx="440349" cy="4765952"/>
          </a:xfrm>
          <a:prstGeom prst="bentConnector3">
            <a:avLst>
              <a:gd name="adj1" fmla="val 54326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99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7C7223-C0D1-A8BE-7959-F5A1F8868F96}"/>
              </a:ext>
            </a:extLst>
          </p:cNvPr>
          <p:cNvGrpSpPr/>
          <p:nvPr/>
        </p:nvGrpSpPr>
        <p:grpSpPr>
          <a:xfrm>
            <a:off x="5972959" y="2367042"/>
            <a:ext cx="6038850" cy="985108"/>
            <a:chOff x="6343650" y="5629276"/>
            <a:chExt cx="5459660" cy="9851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9BA9F6-1993-6CE1-59EA-CCFD65C474B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8176C3-23DD-E3B9-92F6-775C339FBBF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11EAA-F784-1B9B-D118-C66EC2D0CB97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(l-&gt;next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435FEF0-439A-90B2-5672-B69C78B94D1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B3C565-442B-F957-D164-56A512927FC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1469A21-1FB9-8322-1426-15A8D0B5573C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BECEA1-9B1D-24A5-BA4C-341BDD5F27B2}"/>
              </a:ext>
            </a:extLst>
          </p:cNvPr>
          <p:cNvCxnSpPr>
            <a:stCxn id="55" idx="0"/>
            <a:endCxn id="17" idx="2"/>
          </p:cNvCxnSpPr>
          <p:nvPr/>
        </p:nvCxnSpPr>
        <p:spPr>
          <a:xfrm rot="16200000" flipV="1">
            <a:off x="5483909" y="-40362"/>
            <a:ext cx="440349" cy="4765952"/>
          </a:xfrm>
          <a:prstGeom prst="bentConnector3">
            <a:avLst>
              <a:gd name="adj1" fmla="val 54326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228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7C7223-C0D1-A8BE-7959-F5A1F8868F96}"/>
              </a:ext>
            </a:extLst>
          </p:cNvPr>
          <p:cNvGrpSpPr/>
          <p:nvPr/>
        </p:nvGrpSpPr>
        <p:grpSpPr>
          <a:xfrm>
            <a:off x="5972959" y="2367042"/>
            <a:ext cx="6038850" cy="985108"/>
            <a:chOff x="6343650" y="5629276"/>
            <a:chExt cx="5459660" cy="9851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9BA9F6-1993-6CE1-59EA-CCFD65C474B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8176C3-23DD-E3B9-92F6-775C339FBBF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11EAA-F784-1B9B-D118-C66EC2D0CB97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(l-&gt;value &gt; l-&gt;next-&gt;value) {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435FEF0-439A-90B2-5672-B69C78B94D1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B3C565-442B-F957-D164-56A512927FC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1469A21-1FB9-8322-1426-15A8D0B5573C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BECEA1-9B1D-24A5-BA4C-341BDD5F27B2}"/>
              </a:ext>
            </a:extLst>
          </p:cNvPr>
          <p:cNvCxnSpPr>
            <a:stCxn id="55" idx="0"/>
            <a:endCxn id="17" idx="2"/>
          </p:cNvCxnSpPr>
          <p:nvPr/>
        </p:nvCxnSpPr>
        <p:spPr>
          <a:xfrm rot="16200000" flipV="1">
            <a:off x="5483909" y="-40362"/>
            <a:ext cx="440349" cy="4765952"/>
          </a:xfrm>
          <a:prstGeom prst="bentConnector3">
            <a:avLst>
              <a:gd name="adj1" fmla="val 54326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24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7C7223-C0D1-A8BE-7959-F5A1F8868F96}"/>
              </a:ext>
            </a:extLst>
          </p:cNvPr>
          <p:cNvGrpSpPr/>
          <p:nvPr/>
        </p:nvGrpSpPr>
        <p:grpSpPr>
          <a:xfrm>
            <a:off x="5972959" y="2367042"/>
            <a:ext cx="6038850" cy="985108"/>
            <a:chOff x="6343650" y="5629276"/>
            <a:chExt cx="5459660" cy="9851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9BA9F6-1993-6CE1-59EA-CCFD65C474B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8176C3-23DD-E3B9-92F6-775C339FBBF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11EAA-F784-1B9B-D118-C66EC2D0CB97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false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435FEF0-439A-90B2-5672-B69C78B94D1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B3C565-442B-F957-D164-56A512927FC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1469A21-1FB9-8322-1426-15A8D0B5573C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BECEA1-9B1D-24A5-BA4C-341BDD5F27B2}"/>
              </a:ext>
            </a:extLst>
          </p:cNvPr>
          <p:cNvCxnSpPr>
            <a:stCxn id="55" idx="0"/>
            <a:endCxn id="17" idx="2"/>
          </p:cNvCxnSpPr>
          <p:nvPr/>
        </p:nvCxnSpPr>
        <p:spPr>
          <a:xfrm rot="16200000" flipV="1">
            <a:off x="5483909" y="-40362"/>
            <a:ext cx="440349" cy="4765952"/>
          </a:xfrm>
          <a:prstGeom prst="bentConnector3">
            <a:avLst>
              <a:gd name="adj1" fmla="val 54326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246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72DD05-1888-FFC3-69FF-89424A3FA8E9}"/>
              </a:ext>
            </a:extLst>
          </p:cNvPr>
          <p:cNvGrpSpPr/>
          <p:nvPr/>
        </p:nvGrpSpPr>
        <p:grpSpPr>
          <a:xfrm>
            <a:off x="5972959" y="3454453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9E86ED-5ACE-DE4F-D7A1-70A0B0CA7FE5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E1754-C47C-D956-A6FA-0AACBC9FC13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94B53-FCEC-94AE-F454-605A5A7C37B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listIsSorted(l-&gt;next)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2D736E-0DBE-FB87-7171-C390BF64122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9E9BD16-B26C-6EF3-185E-B66D7F6A126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FB4088-C640-C095-5EBD-2CF46139E4A7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F1EE79-C0A0-CAA5-071C-E2CB8B529498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16200000" flipV="1">
            <a:off x="4359178" y="-77682"/>
            <a:ext cx="1527760" cy="5928002"/>
          </a:xfrm>
          <a:prstGeom prst="bentConnector3">
            <a:avLst>
              <a:gd name="adj1" fmla="val 1571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452DE4D-3FAA-0681-50E7-35186D3D18CE}"/>
              </a:ext>
            </a:extLst>
          </p:cNvPr>
          <p:cNvSpPr/>
          <p:nvPr/>
        </p:nvSpPr>
        <p:spPr>
          <a:xfrm>
            <a:off x="9382125" y="3988819"/>
            <a:ext cx="81533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endParaRPr lang="en-AU" sz="1400" dirty="0">
              <a:solidFill>
                <a:schemeClr val="tx1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08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listIsSorted(l-&gt;next)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F89B9-0A3C-07E9-0BC3-23CF43157831}"/>
              </a:ext>
            </a:extLst>
          </p:cNvPr>
          <p:cNvSpPr/>
          <p:nvPr/>
        </p:nvSpPr>
        <p:spPr>
          <a:xfrm>
            <a:off x="9382125" y="5082161"/>
            <a:ext cx="81533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endParaRPr lang="en-AU" sz="1400" dirty="0">
              <a:solidFill>
                <a:schemeClr val="tx1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255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listIsSorted(l)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2CE3B2-E69B-5F65-4282-AF809861CD0C}"/>
              </a:ext>
            </a:extLst>
          </p:cNvPr>
          <p:cNvSpPr/>
          <p:nvPr/>
        </p:nvSpPr>
        <p:spPr>
          <a:xfrm>
            <a:off x="9428477" y="6164956"/>
            <a:ext cx="81533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endParaRPr lang="en-AU" sz="1400" dirty="0">
              <a:solidFill>
                <a:schemeClr val="tx1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2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listIsSorted(l)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Bitstream Vera Sans Mono" panose="020B0609030804020204" pitchFamily="49" charset="0"/>
              </a:rPr>
              <a:t>false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2CE3B2-E69B-5F65-4282-AF809861CD0C}"/>
              </a:ext>
            </a:extLst>
          </p:cNvPr>
          <p:cNvSpPr/>
          <p:nvPr/>
        </p:nvSpPr>
        <p:spPr>
          <a:xfrm>
            <a:off x="9428477" y="6164956"/>
            <a:ext cx="81533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endParaRPr lang="en-AU" sz="1400" dirty="0">
              <a:solidFill>
                <a:schemeClr val="tx1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2FBC70-C0ED-A667-4F86-A82E800DFE5C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49B44AC-B802-1512-31D9-091D1A61473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7BCBEF-9425-9D56-8C3E-0D3F851321CC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F15A84-5C43-230F-0D63-CFCD87986E2B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1A6F0E-50F9-7AD2-2585-3F1AE68EBC10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DE53001-3C88-2876-88E1-0BAC3E89EA64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0E31612-36E6-5AF8-E6C4-01EA6AD60E0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CF9D456-BBE1-29FE-64E8-48C1125AD462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45663B-596F-1C9B-8EDF-87412C8FBD5D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9B633F-723F-C824-1CD2-6681CC3F3AEF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998C04-D24C-42E8-8AFB-D5977A7444C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7FC8516-6C18-9B41-3EC9-FA9D6EDB2D5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B145C84-A0E4-C448-A68F-E618E09637CC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5E9D6D9-3BCD-710E-A630-3DB60A8CAE73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95137A-7E9F-E62F-F99C-2F21C9383A0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3B07689-6551-27F8-7F66-0187695D7CB2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28F8449-E787-53FA-766B-D2EF331D3E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8D50FEB-20B5-7C82-A784-4701AAAD45E5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834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Bitstream Vera Sans Mono" panose="020B0609030804020204" pitchFamily="49" charset="0"/>
              </a:rPr>
              <a:t>false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27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2FBC70-C0ED-A667-4F86-A82E800DFE5C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49B44AC-B802-1512-31D9-091D1A61473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7BCBEF-9425-9D56-8C3E-0D3F851321CC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F15A84-5C43-230F-0D63-CFCD87986E2B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1A6F0E-50F9-7AD2-2585-3F1AE68EBC10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DE53001-3C88-2876-88E1-0BAC3E89EA64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0E31612-36E6-5AF8-E6C4-01EA6AD60E0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CF9D456-BBE1-29FE-64E8-48C1125AD462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45663B-596F-1C9B-8EDF-87412C8FBD5D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9B633F-723F-C824-1CD2-6681CC3F3AEF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998C04-D24C-42E8-8AFB-D5977A7444C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7FC8516-6C18-9B41-3EC9-FA9D6EDB2D5B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B145C84-A0E4-C448-A68F-E618E09637CC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(l-&gt;next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5E9D6D9-3BCD-710E-A630-3DB60A8CAE73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95137A-7E9F-E62F-F99C-2F21C9383A0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3B07689-6551-27F8-7F66-0187695D7CB2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28F8449-E787-53FA-766B-D2EF331D3E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8D50FEB-20B5-7C82-A784-4701AAAD45E5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772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093EB2-1909-F45E-012B-935F77E5A4BC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21B251F-CD48-9B3F-14F8-048631DEBE19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ADA9BEB-61E0-90CF-A3CF-652CF2F112D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F5E516-B162-E6C9-0B1C-5C13EDAA3DF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2E70F6E-5AF4-AA34-D1C4-11002331CB9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AB866DB-A475-4E57-E6E1-18E1B7DC774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200EAE3-B10F-3516-4D90-2A3B15BA34A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80D468F-6A11-8D90-C3F2-5416E4302E08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B3B7A7-6B2B-4A36-9240-A8195B0DA7A7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575C96-5357-561E-CB86-2F4777FF65E8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1ADBA9D-F394-F24C-0E9C-235BF53B45E9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6A16A09-014B-B82F-6D40-39957E19AB7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75CC6C-E610-372C-875D-3A0BA4CBDE57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(l-&gt;value &gt; l-&gt;next-&gt;value) {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A1E764-AF28-6A17-A798-F0C018EB216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B1D3566-0B87-5CA1-8848-2B9439BD1DF4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0ADFC32-0DC0-7E8B-A112-745F0321C7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AA066A9-BD3B-40EF-705F-06A1C7F4AF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FD0A7D6-0FD2-D27D-B9E5-75B1AD4EE0AC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914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{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190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7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bool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sorted = listIsSorted(l);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listIsSorted: Ex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AA3BF-AAEE-9154-C83B-70B71DED0A1F}"/>
              </a:ext>
            </a:extLst>
          </p:cNvPr>
          <p:cNvSpPr/>
          <p:nvPr/>
        </p:nvSpPr>
        <p:spPr>
          <a:xfrm>
            <a:off x="8501154" y="5707273"/>
            <a:ext cx="2245143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bool sorted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39E7B-0F8E-0ED0-A6E1-B139F44A3B30}"/>
              </a:ext>
            </a:extLst>
          </p:cNvPr>
          <p:cNvSpPr/>
          <p:nvPr/>
        </p:nvSpPr>
        <p:spPr>
          <a:xfrm>
            <a:off x="9856625" y="5753584"/>
            <a:ext cx="822560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latin typeface="Bitstream Vera Sans Mon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A839-EBEE-B2F2-991D-3250327AD7FE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6343650" y="5629276"/>
            <a:chExt cx="5459660" cy="9851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D6FC35-C7EB-85F5-FC06-4DF51DC5D62C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listIsSorted()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3C8D3-D3A1-BB63-5AA1-8E537D91A1C6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8065E3-B1D4-A015-BCB1-8C94365DC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listIsSorted(l-&gt;next);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F2EC6B-7361-CF00-9074-31E92C144046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395D0D-1C2E-7A00-708A-E4DE0FB385F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78248E-6A26-060A-6BCB-1E8930DB16F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58CD5-A900-180E-C1FC-974B5EE6FF68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3239D2-54B7-1BC2-7268-9B58DDBC71F6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2646673"/>
            <a:ext cx="5509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sorted = listIsSorted(l);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bool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listIsSorted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(l-&gt;next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true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&gt; l-&gt;next-&gt;value)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false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listIsSorted(l-&gt;next);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396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6930</Words>
  <Application>Microsoft Office PowerPoint</Application>
  <PresentationFormat>Widescreen</PresentationFormat>
  <Paragraphs>1545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Bitstream Vera Sans Mono</vt:lpstr>
      <vt:lpstr>Calibri</vt:lpstr>
      <vt:lpstr>Calibri Light</vt:lpstr>
      <vt:lpstr>Office Theme</vt:lpstr>
      <vt:lpstr>Recursion Examples</vt:lpstr>
      <vt:lpstr>Example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Examples</dc:title>
  <dc:creator>Kevin Luxa</dc:creator>
  <cp:lastModifiedBy>Kevin Luxa</cp:lastModifiedBy>
  <cp:revision>3</cp:revision>
  <dcterms:created xsi:type="dcterms:W3CDTF">2023-06-05T15:10:01Z</dcterms:created>
  <dcterms:modified xsi:type="dcterms:W3CDTF">2023-06-05T18:17:55Z</dcterms:modified>
</cp:coreProperties>
</file>