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008000"/>
    <a:srgbClr val="B0004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7B46-E636-429D-BC68-DFE5896AE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9A170-F403-0956-8188-99A8E28D8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216B-C7C7-C0BE-0D88-3D938DB5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6A5D-F6CE-ED57-4061-9746BBE6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57A20-5FBD-C863-4E4C-3F0CCB51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4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E779-C4BA-C616-B38A-AF62284C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E5EA8-DEAE-8286-D70A-33804EB02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885D6-D90D-C64A-E932-1227429E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065F7-7750-BCFB-4055-3AFD8D5B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FBB1-F658-FE52-CD33-6544B4FD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2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DF3F8-DCC9-07D0-0DC4-EAF3010B2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DABE2-3BA6-8565-E507-B665E8278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591B-4434-8984-1B92-DAFACAF2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250EC-CEBF-E549-8FB0-F6CDD015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19A1-1332-B318-4274-15AEDC8B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8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C7A4-AA49-685A-7A1E-B2C01615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22E4-5DE8-5FE8-1A49-4C20E83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27F9D-81C0-1545-A8A3-B3F4609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F683-E8CA-1829-5A30-78EC8352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DEDC-C1BC-DF5E-AEEB-22768F31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63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26D4-B88B-402B-4DAD-C9B94A86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8EFDE-B2A3-917F-562F-6FEF0B55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12A3-0E94-EF84-AE96-DCB68D91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D8B5F-D8FC-ECC4-C068-4C23E0CB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7764-276D-B90A-5275-9CF7A718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50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2021-C127-2781-A316-34B55499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7F55-AE45-8BBF-F82A-EFFC48CCD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74B79-7E7A-1D51-F973-1ED1A6AB7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A0333-E280-3B66-1DE5-2D6F893F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1EFBF-FE8F-0DBF-072C-627612BE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DA4DF-2D36-4F38-BAAA-8116ADCC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78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1EF3-705C-CC50-DDCA-5C8E8B14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8CB0-37AC-B214-3C51-090A42ED7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2D360-F905-5D0C-1D4B-6CE09323F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3A9E8-0118-8A42-CFD5-C95D4B620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2BF11-3C74-ACF3-ED34-C4B77BB7E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BC2DF-D441-3746-A139-A9D03A2C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9FB25-97AE-4DC4-F6AF-5ED90870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3AFD-9269-4E0C-4388-BDCEA2D2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27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C80E-1D4E-F112-4203-75B97959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5547E-FB1F-5E2A-5F34-C1D3A283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C30E2-EE1C-0C8D-9757-AAA2B538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60F2B-CA1E-79DE-FFCB-ED3B0E92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09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39D70-3ED8-B62C-4D5E-18496266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050BE-3BBE-12CB-0B32-325A62E1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1DF7F-C79C-47F9-4EC1-D002F065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16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BB70-C98E-1422-9D94-ECCFFAD5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1A9A-1D9A-993B-AD3B-401BD0D2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5C326-DD1C-0AB0-974D-9404484D5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2AC09-FA0A-5D1B-5478-1F1300DB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DC0B7-F446-8D27-8849-88BCB264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156D8-2E81-9E8E-6963-CE84957D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6EBC-2885-AAC6-5C60-E84E451F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D860D-C3D5-CE65-F558-C99C54216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F6C0F-B4F3-D2AF-F14F-B4405A34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D75CB-ADB3-3D63-3E09-F288CFDB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31346-3C2B-DBB1-E10F-5E1D3D37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AC15-120D-004F-4EE0-0F2771A8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F2963-0162-9BA2-BF71-44EFD24E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EF8A-DEE6-A5B2-F002-7E1AF957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0696-C1B9-95B8-1DDF-CE22D5F3F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C5D2-E440-4FF5-87A1-11DD64F60626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8921C-02DC-060B-D08B-A9694BBE5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6266-EDF9-7DE5-A665-4B4CE1700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29A70-371A-47B2-9E18-40CE463F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46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A92-1264-D24B-2192-937CE0C90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Recursion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364CA-AE82-744A-28FB-3729F378E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listLength</a:t>
            </a:r>
          </a:p>
        </p:txBody>
      </p:sp>
    </p:spTree>
    <p:extLst>
      <p:ext uri="{BB962C8B-B14F-4D97-AF65-F5344CB8AC3E}">
        <p14:creationId xmlns:p14="http://schemas.microsoft.com/office/powerpoint/2010/main" val="124700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6793C-1C48-E7BC-E544-73EFD2B5B556}"/>
              </a:ext>
            </a:extLst>
          </p:cNvPr>
          <p:cNvGrpSpPr/>
          <p:nvPr/>
        </p:nvGrpSpPr>
        <p:grpSpPr>
          <a:xfrm>
            <a:off x="6343650" y="3452288"/>
            <a:ext cx="5459660" cy="985108"/>
            <a:chOff x="6343650" y="5629276"/>
            <a:chExt cx="5459660" cy="9851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39C0DA-F668-89D4-78B9-C63E47798BD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A88578-E473-AC90-F03B-F313151899A3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C7C518-38C4-B394-FFEB-22EDD8165EA1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00D42F-0587-3081-67A8-C2585B23DD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C8B5DA-A5FF-4ABA-05B9-05052784359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22EB12-914F-38BF-F9F7-958208FE4A6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1599A1-B26A-AB28-BA31-3DBD72C1BF94}"/>
              </a:ext>
            </a:extLst>
          </p:cNvPr>
          <p:cNvCxnSpPr>
            <a:stCxn id="20" idx="0"/>
            <a:endCxn id="35" idx="2"/>
          </p:cNvCxnSpPr>
          <p:nvPr/>
        </p:nvCxnSpPr>
        <p:spPr>
          <a:xfrm rot="16200000" flipV="1">
            <a:off x="4444225" y="-162728"/>
            <a:ext cx="1525595" cy="6095929"/>
          </a:xfrm>
          <a:prstGeom prst="bentConnector3">
            <a:avLst>
              <a:gd name="adj1" fmla="val 151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23CF85-BBF5-9740-C8FC-207C08F84A91}"/>
              </a:ext>
            </a:extLst>
          </p:cNvPr>
          <p:cNvGrpSpPr/>
          <p:nvPr/>
        </p:nvGrpSpPr>
        <p:grpSpPr>
          <a:xfrm>
            <a:off x="6343571" y="2362712"/>
            <a:ext cx="5459660" cy="985108"/>
            <a:chOff x="6343650" y="5629276"/>
            <a:chExt cx="5459660" cy="9851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6F4751-8009-4A6D-1274-A2A230FEF46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12896B-9D4E-DBDC-90F8-93B26131055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0A66B4-AA43-D01B-8BB4-2FCB9F234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EC86939-77B9-443A-8B69-980CA614245E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4913BED-5678-7190-D877-3F8F0D2E1D3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A9C332E-23AB-DDF9-32CD-D51CE14104CE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CD62288-A279-49E8-789A-5A3103E0DA1B}"/>
              </a:ext>
            </a:extLst>
          </p:cNvPr>
          <p:cNvCxnSpPr>
            <a:stCxn id="52" idx="0"/>
            <a:endCxn id="38" idx="2"/>
          </p:cNvCxnSpPr>
          <p:nvPr/>
        </p:nvCxnSpPr>
        <p:spPr>
          <a:xfrm rot="16200000" flipV="1">
            <a:off x="5569998" y="-126451"/>
            <a:ext cx="436019" cy="4933800"/>
          </a:xfrm>
          <a:prstGeom prst="bentConnector3">
            <a:avLst>
              <a:gd name="adj1" fmla="val 5428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0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6793C-1C48-E7BC-E544-73EFD2B5B556}"/>
              </a:ext>
            </a:extLst>
          </p:cNvPr>
          <p:cNvGrpSpPr/>
          <p:nvPr/>
        </p:nvGrpSpPr>
        <p:grpSpPr>
          <a:xfrm>
            <a:off x="6343650" y="3452288"/>
            <a:ext cx="5459660" cy="985108"/>
            <a:chOff x="6343650" y="5629276"/>
            <a:chExt cx="5459660" cy="9851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39C0DA-F668-89D4-78B9-C63E47798BD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A88578-E473-AC90-F03B-F313151899A3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C7C518-38C4-B394-FFEB-22EDD8165EA1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00D42F-0587-3081-67A8-C2585B23DD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C8B5DA-A5FF-4ABA-05B9-05052784359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22EB12-914F-38BF-F9F7-958208FE4A6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1599A1-B26A-AB28-BA31-3DBD72C1BF94}"/>
              </a:ext>
            </a:extLst>
          </p:cNvPr>
          <p:cNvCxnSpPr>
            <a:stCxn id="20" idx="0"/>
            <a:endCxn id="35" idx="2"/>
          </p:cNvCxnSpPr>
          <p:nvPr/>
        </p:nvCxnSpPr>
        <p:spPr>
          <a:xfrm rot="16200000" flipV="1">
            <a:off x="4444225" y="-162728"/>
            <a:ext cx="1525595" cy="6095929"/>
          </a:xfrm>
          <a:prstGeom prst="bentConnector3">
            <a:avLst>
              <a:gd name="adj1" fmla="val 151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23CF85-BBF5-9740-C8FC-207C08F84A91}"/>
              </a:ext>
            </a:extLst>
          </p:cNvPr>
          <p:cNvGrpSpPr/>
          <p:nvPr/>
        </p:nvGrpSpPr>
        <p:grpSpPr>
          <a:xfrm>
            <a:off x="6343571" y="2362712"/>
            <a:ext cx="5459660" cy="985108"/>
            <a:chOff x="6343650" y="5629276"/>
            <a:chExt cx="5459660" cy="9851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6F4751-8009-4A6D-1274-A2A230FEF46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12896B-9D4E-DBDC-90F8-93B26131055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0A66B4-AA43-D01B-8BB4-2FCB9F234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{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EC86939-77B9-443A-8B69-980CA614245E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4913BED-5678-7190-D877-3F8F0D2E1D3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A9C332E-23AB-DDF9-32CD-D51CE14104CE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CD62288-A279-49E8-789A-5A3103E0DA1B}"/>
              </a:ext>
            </a:extLst>
          </p:cNvPr>
          <p:cNvCxnSpPr>
            <a:stCxn id="52" idx="0"/>
            <a:endCxn id="38" idx="2"/>
          </p:cNvCxnSpPr>
          <p:nvPr/>
        </p:nvCxnSpPr>
        <p:spPr>
          <a:xfrm rot="16200000" flipV="1">
            <a:off x="5569998" y="-126451"/>
            <a:ext cx="436019" cy="4933800"/>
          </a:xfrm>
          <a:prstGeom prst="bentConnector3">
            <a:avLst>
              <a:gd name="adj1" fmla="val 5428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3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6793C-1C48-E7BC-E544-73EFD2B5B556}"/>
              </a:ext>
            </a:extLst>
          </p:cNvPr>
          <p:cNvGrpSpPr/>
          <p:nvPr/>
        </p:nvGrpSpPr>
        <p:grpSpPr>
          <a:xfrm>
            <a:off x="6343650" y="3452288"/>
            <a:ext cx="5459660" cy="985108"/>
            <a:chOff x="6343650" y="5629276"/>
            <a:chExt cx="5459660" cy="9851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39C0DA-F668-89D4-78B9-C63E47798BD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A88578-E473-AC90-F03B-F313151899A3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C7C518-38C4-B394-FFEB-22EDD8165EA1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00D42F-0587-3081-67A8-C2585B23DD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C8B5DA-A5FF-4ABA-05B9-05052784359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22EB12-914F-38BF-F9F7-958208FE4A6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1599A1-B26A-AB28-BA31-3DBD72C1BF94}"/>
              </a:ext>
            </a:extLst>
          </p:cNvPr>
          <p:cNvCxnSpPr>
            <a:stCxn id="20" idx="0"/>
            <a:endCxn id="35" idx="2"/>
          </p:cNvCxnSpPr>
          <p:nvPr/>
        </p:nvCxnSpPr>
        <p:spPr>
          <a:xfrm rot="16200000" flipV="1">
            <a:off x="4444225" y="-162728"/>
            <a:ext cx="1525595" cy="6095929"/>
          </a:xfrm>
          <a:prstGeom prst="bentConnector3">
            <a:avLst>
              <a:gd name="adj1" fmla="val 151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23CF85-BBF5-9740-C8FC-207C08F84A91}"/>
              </a:ext>
            </a:extLst>
          </p:cNvPr>
          <p:cNvGrpSpPr/>
          <p:nvPr/>
        </p:nvGrpSpPr>
        <p:grpSpPr>
          <a:xfrm>
            <a:off x="6343571" y="2362712"/>
            <a:ext cx="5459660" cy="985108"/>
            <a:chOff x="6343650" y="5629276"/>
            <a:chExt cx="5459660" cy="9851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6F4751-8009-4A6D-1274-A2A230FEF46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12896B-9D4E-DBDC-90F8-93B26131055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0A66B4-AA43-D01B-8BB4-2FCB9F234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EC86939-77B9-443A-8B69-980CA614245E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4913BED-5678-7190-D877-3F8F0D2E1D3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A9C332E-23AB-DDF9-32CD-D51CE14104CE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CD62288-A279-49E8-789A-5A3103E0DA1B}"/>
              </a:ext>
            </a:extLst>
          </p:cNvPr>
          <p:cNvCxnSpPr>
            <a:stCxn id="52" idx="0"/>
            <a:endCxn id="38" idx="2"/>
          </p:cNvCxnSpPr>
          <p:nvPr/>
        </p:nvCxnSpPr>
        <p:spPr>
          <a:xfrm rot="16200000" flipV="1">
            <a:off x="5569998" y="-126451"/>
            <a:ext cx="436019" cy="4933800"/>
          </a:xfrm>
          <a:prstGeom prst="bentConnector3">
            <a:avLst>
              <a:gd name="adj1" fmla="val 5428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89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6793C-1C48-E7BC-E544-73EFD2B5B556}"/>
              </a:ext>
            </a:extLst>
          </p:cNvPr>
          <p:cNvGrpSpPr/>
          <p:nvPr/>
        </p:nvGrpSpPr>
        <p:grpSpPr>
          <a:xfrm>
            <a:off x="6343650" y="3452288"/>
            <a:ext cx="5459660" cy="985108"/>
            <a:chOff x="6343650" y="5629276"/>
            <a:chExt cx="5459660" cy="9851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39C0DA-F668-89D4-78B9-C63E47798BD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A88578-E473-AC90-F03B-F313151899A3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C7C518-38C4-B394-FFEB-22EDD8165EA1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00D42F-0587-3081-67A8-C2585B23DD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C8B5DA-A5FF-4ABA-05B9-05052784359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22EB12-914F-38BF-F9F7-958208FE4A6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1599A1-B26A-AB28-BA31-3DBD72C1BF94}"/>
              </a:ext>
            </a:extLst>
          </p:cNvPr>
          <p:cNvCxnSpPr>
            <a:cxnSpLocks/>
            <a:stCxn id="20" idx="0"/>
            <a:endCxn id="35" idx="2"/>
          </p:cNvCxnSpPr>
          <p:nvPr/>
        </p:nvCxnSpPr>
        <p:spPr>
          <a:xfrm rot="16200000" flipV="1">
            <a:off x="4444225" y="-162728"/>
            <a:ext cx="1525595" cy="6095929"/>
          </a:xfrm>
          <a:prstGeom prst="bentConnector3">
            <a:avLst>
              <a:gd name="adj1" fmla="val 151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23CF85-BBF5-9740-C8FC-207C08F84A91}"/>
              </a:ext>
            </a:extLst>
          </p:cNvPr>
          <p:cNvGrpSpPr/>
          <p:nvPr/>
        </p:nvGrpSpPr>
        <p:grpSpPr>
          <a:xfrm>
            <a:off x="6343571" y="2362712"/>
            <a:ext cx="5459660" cy="985108"/>
            <a:chOff x="6343650" y="5629276"/>
            <a:chExt cx="5459660" cy="9851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6F4751-8009-4A6D-1274-A2A230FEF46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12896B-9D4E-DBDC-90F8-93B26131055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0A66B4-AA43-D01B-8BB4-2FCB9F234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EC86939-77B9-443A-8B69-980CA614245E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4913BED-5678-7190-D877-3F8F0D2E1D3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A9C332E-23AB-DDF9-32CD-D51CE14104CE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CD62288-A279-49E8-789A-5A3103E0DA1B}"/>
              </a:ext>
            </a:extLst>
          </p:cNvPr>
          <p:cNvCxnSpPr>
            <a:stCxn id="52" idx="0"/>
            <a:endCxn id="38" idx="2"/>
          </p:cNvCxnSpPr>
          <p:nvPr/>
        </p:nvCxnSpPr>
        <p:spPr>
          <a:xfrm rot="16200000" flipV="1">
            <a:off x="5569998" y="-126451"/>
            <a:ext cx="436019" cy="4933800"/>
          </a:xfrm>
          <a:prstGeom prst="bentConnector3">
            <a:avLst>
              <a:gd name="adj1" fmla="val 5428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E6BBB1-F9E8-ABBE-6C8B-5C49CFB00FE3}"/>
              </a:ext>
            </a:extLst>
          </p:cNvPr>
          <p:cNvGrpSpPr/>
          <p:nvPr/>
        </p:nvGrpSpPr>
        <p:grpSpPr>
          <a:xfrm>
            <a:off x="6343571" y="1273136"/>
            <a:ext cx="5459660" cy="985108"/>
            <a:chOff x="6343650" y="5629276"/>
            <a:chExt cx="5459660" cy="98510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6CCC06-050D-56DA-A59F-5E39107CAF1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A0A61D-1175-C29D-80A1-7B6617ECC36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1EB11F-1852-2B0B-D30B-454935D5E5EB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B626942-6CA0-725C-CA54-9466806AAE91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5568B7E-02F9-5B05-9F0F-6C05755A3C8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4E415E4-1117-D228-DA83-49C74658A449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D377385-1D4A-79B1-A86F-E7AC26A29812}"/>
              </a:ext>
            </a:extLst>
          </p:cNvPr>
          <p:cNvCxnSpPr>
            <a:stCxn id="30" idx="0"/>
            <a:endCxn id="41" idx="0"/>
          </p:cNvCxnSpPr>
          <p:nvPr/>
        </p:nvCxnSpPr>
        <p:spPr>
          <a:xfrm rot="16200000" flipH="1" flipV="1">
            <a:off x="6294666" y="-342627"/>
            <a:ext cx="148732" cy="3771750"/>
          </a:xfrm>
          <a:prstGeom prst="bentConnector3">
            <a:avLst>
              <a:gd name="adj1" fmla="val -159973"/>
            </a:avLst>
          </a:prstGeom>
          <a:ln w="1905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9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6793C-1C48-E7BC-E544-73EFD2B5B556}"/>
              </a:ext>
            </a:extLst>
          </p:cNvPr>
          <p:cNvGrpSpPr/>
          <p:nvPr/>
        </p:nvGrpSpPr>
        <p:grpSpPr>
          <a:xfrm>
            <a:off x="6343650" y="3452288"/>
            <a:ext cx="5459660" cy="985108"/>
            <a:chOff x="6343650" y="5629276"/>
            <a:chExt cx="5459660" cy="9851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39C0DA-F668-89D4-78B9-C63E47798BD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A88578-E473-AC90-F03B-F313151899A3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C7C518-38C4-B394-FFEB-22EDD8165EA1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00D42F-0587-3081-67A8-C2585B23DD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C8B5DA-A5FF-4ABA-05B9-05052784359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22EB12-914F-38BF-F9F7-958208FE4A6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1599A1-B26A-AB28-BA31-3DBD72C1BF94}"/>
              </a:ext>
            </a:extLst>
          </p:cNvPr>
          <p:cNvCxnSpPr>
            <a:cxnSpLocks/>
            <a:stCxn id="20" idx="0"/>
            <a:endCxn id="35" idx="2"/>
          </p:cNvCxnSpPr>
          <p:nvPr/>
        </p:nvCxnSpPr>
        <p:spPr>
          <a:xfrm rot="16200000" flipV="1">
            <a:off x="4444225" y="-162728"/>
            <a:ext cx="1525595" cy="6095929"/>
          </a:xfrm>
          <a:prstGeom prst="bentConnector3">
            <a:avLst>
              <a:gd name="adj1" fmla="val 151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23CF85-BBF5-9740-C8FC-207C08F84A91}"/>
              </a:ext>
            </a:extLst>
          </p:cNvPr>
          <p:cNvGrpSpPr/>
          <p:nvPr/>
        </p:nvGrpSpPr>
        <p:grpSpPr>
          <a:xfrm>
            <a:off x="6343571" y="2362712"/>
            <a:ext cx="5459660" cy="985108"/>
            <a:chOff x="6343650" y="5629276"/>
            <a:chExt cx="5459660" cy="9851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6F4751-8009-4A6D-1274-A2A230FEF46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12896B-9D4E-DBDC-90F8-93B26131055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0A66B4-AA43-D01B-8BB4-2FCB9F234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EC86939-77B9-443A-8B69-980CA614245E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4913BED-5678-7190-D877-3F8F0D2E1D3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A9C332E-23AB-DDF9-32CD-D51CE14104CE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CD62288-A279-49E8-789A-5A3103E0DA1B}"/>
              </a:ext>
            </a:extLst>
          </p:cNvPr>
          <p:cNvCxnSpPr>
            <a:stCxn id="52" idx="0"/>
            <a:endCxn id="38" idx="2"/>
          </p:cNvCxnSpPr>
          <p:nvPr/>
        </p:nvCxnSpPr>
        <p:spPr>
          <a:xfrm rot="16200000" flipV="1">
            <a:off x="5569998" y="-126451"/>
            <a:ext cx="436019" cy="4933800"/>
          </a:xfrm>
          <a:prstGeom prst="bentConnector3">
            <a:avLst>
              <a:gd name="adj1" fmla="val 5428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E6BBB1-F9E8-ABBE-6C8B-5C49CFB00FE3}"/>
              </a:ext>
            </a:extLst>
          </p:cNvPr>
          <p:cNvGrpSpPr/>
          <p:nvPr/>
        </p:nvGrpSpPr>
        <p:grpSpPr>
          <a:xfrm>
            <a:off x="6343571" y="1273136"/>
            <a:ext cx="5459660" cy="985108"/>
            <a:chOff x="6343650" y="5629276"/>
            <a:chExt cx="5459660" cy="98510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6CCC06-050D-56DA-A59F-5E39107CAF1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A0A61D-1175-C29D-80A1-7B6617ECC36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1EB11F-1852-2B0B-D30B-454935D5E5EB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{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B626942-6CA0-725C-CA54-9466806AAE91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5568B7E-02F9-5B05-9F0F-6C05755A3C8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4E415E4-1117-D228-DA83-49C74658A449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D377385-1D4A-79B1-A86F-E7AC26A29812}"/>
              </a:ext>
            </a:extLst>
          </p:cNvPr>
          <p:cNvCxnSpPr>
            <a:stCxn id="30" idx="0"/>
            <a:endCxn id="41" idx="0"/>
          </p:cNvCxnSpPr>
          <p:nvPr/>
        </p:nvCxnSpPr>
        <p:spPr>
          <a:xfrm rot="16200000" flipH="1" flipV="1">
            <a:off x="6294666" y="-342627"/>
            <a:ext cx="148732" cy="3771750"/>
          </a:xfrm>
          <a:prstGeom prst="bentConnector3">
            <a:avLst>
              <a:gd name="adj1" fmla="val -159973"/>
            </a:avLst>
          </a:prstGeom>
          <a:ln w="1905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41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6793C-1C48-E7BC-E544-73EFD2B5B556}"/>
              </a:ext>
            </a:extLst>
          </p:cNvPr>
          <p:cNvGrpSpPr/>
          <p:nvPr/>
        </p:nvGrpSpPr>
        <p:grpSpPr>
          <a:xfrm>
            <a:off x="6343650" y="3452288"/>
            <a:ext cx="5459660" cy="985108"/>
            <a:chOff x="6343650" y="5629276"/>
            <a:chExt cx="5459660" cy="9851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39C0DA-F668-89D4-78B9-C63E47798BD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A88578-E473-AC90-F03B-F313151899A3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C7C518-38C4-B394-FFEB-22EDD8165EA1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00D42F-0587-3081-67A8-C2585B23DD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C8B5DA-A5FF-4ABA-05B9-05052784359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22EB12-914F-38BF-F9F7-958208FE4A6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1599A1-B26A-AB28-BA31-3DBD72C1BF94}"/>
              </a:ext>
            </a:extLst>
          </p:cNvPr>
          <p:cNvCxnSpPr>
            <a:cxnSpLocks/>
            <a:stCxn id="20" idx="0"/>
            <a:endCxn id="35" idx="2"/>
          </p:cNvCxnSpPr>
          <p:nvPr/>
        </p:nvCxnSpPr>
        <p:spPr>
          <a:xfrm rot="16200000" flipV="1">
            <a:off x="4444225" y="-162728"/>
            <a:ext cx="1525595" cy="6095929"/>
          </a:xfrm>
          <a:prstGeom prst="bentConnector3">
            <a:avLst>
              <a:gd name="adj1" fmla="val 151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23CF85-BBF5-9740-C8FC-207C08F84A91}"/>
              </a:ext>
            </a:extLst>
          </p:cNvPr>
          <p:cNvGrpSpPr/>
          <p:nvPr/>
        </p:nvGrpSpPr>
        <p:grpSpPr>
          <a:xfrm>
            <a:off x="6343571" y="2362712"/>
            <a:ext cx="5459660" cy="985108"/>
            <a:chOff x="6343650" y="5629276"/>
            <a:chExt cx="5459660" cy="9851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6F4751-8009-4A6D-1274-A2A230FEF46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12896B-9D4E-DBDC-90F8-93B26131055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0A66B4-AA43-D01B-8BB4-2FCB9F234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EC86939-77B9-443A-8B69-980CA614245E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4913BED-5678-7190-D877-3F8F0D2E1D3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A9C332E-23AB-DDF9-32CD-D51CE14104CE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CD62288-A279-49E8-789A-5A3103E0DA1B}"/>
              </a:ext>
            </a:extLst>
          </p:cNvPr>
          <p:cNvCxnSpPr>
            <a:stCxn id="52" idx="0"/>
            <a:endCxn id="38" idx="2"/>
          </p:cNvCxnSpPr>
          <p:nvPr/>
        </p:nvCxnSpPr>
        <p:spPr>
          <a:xfrm rot="16200000" flipV="1">
            <a:off x="5569998" y="-126451"/>
            <a:ext cx="436019" cy="4933800"/>
          </a:xfrm>
          <a:prstGeom prst="bentConnector3">
            <a:avLst>
              <a:gd name="adj1" fmla="val 5428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E6BBB1-F9E8-ABBE-6C8B-5C49CFB00FE3}"/>
              </a:ext>
            </a:extLst>
          </p:cNvPr>
          <p:cNvGrpSpPr/>
          <p:nvPr/>
        </p:nvGrpSpPr>
        <p:grpSpPr>
          <a:xfrm>
            <a:off x="6343571" y="1273136"/>
            <a:ext cx="5459660" cy="985108"/>
            <a:chOff x="6343650" y="5629276"/>
            <a:chExt cx="5459660" cy="98510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6CCC06-050D-56DA-A59F-5E39107CAF1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A0A61D-1175-C29D-80A1-7B6617ECC36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1EB11F-1852-2B0B-D30B-454935D5E5EB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B626942-6CA0-725C-CA54-9466806AAE91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5568B7E-02F9-5B05-9F0F-6C05755A3C8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4E415E4-1117-D228-DA83-49C74658A449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D377385-1D4A-79B1-A86F-E7AC26A29812}"/>
              </a:ext>
            </a:extLst>
          </p:cNvPr>
          <p:cNvCxnSpPr>
            <a:stCxn id="30" idx="0"/>
            <a:endCxn id="41" idx="0"/>
          </p:cNvCxnSpPr>
          <p:nvPr/>
        </p:nvCxnSpPr>
        <p:spPr>
          <a:xfrm rot="16200000" flipH="1" flipV="1">
            <a:off x="6294666" y="-342627"/>
            <a:ext cx="148732" cy="3771750"/>
          </a:xfrm>
          <a:prstGeom prst="bentConnector3">
            <a:avLst>
              <a:gd name="adj1" fmla="val -159973"/>
            </a:avLst>
          </a:prstGeom>
          <a:ln w="1905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18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6793C-1C48-E7BC-E544-73EFD2B5B556}"/>
              </a:ext>
            </a:extLst>
          </p:cNvPr>
          <p:cNvGrpSpPr/>
          <p:nvPr/>
        </p:nvGrpSpPr>
        <p:grpSpPr>
          <a:xfrm>
            <a:off x="6343650" y="3452288"/>
            <a:ext cx="5459660" cy="985108"/>
            <a:chOff x="6343650" y="5629276"/>
            <a:chExt cx="5459660" cy="9851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39C0DA-F668-89D4-78B9-C63E47798BD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A88578-E473-AC90-F03B-F313151899A3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C7C518-38C4-B394-FFEB-22EDD8165EA1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00D42F-0587-3081-67A8-C2585B23DD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C8B5DA-A5FF-4ABA-05B9-05052784359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22EB12-914F-38BF-F9F7-958208FE4A6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1599A1-B26A-AB28-BA31-3DBD72C1BF94}"/>
              </a:ext>
            </a:extLst>
          </p:cNvPr>
          <p:cNvCxnSpPr>
            <a:cxnSpLocks/>
            <a:stCxn id="20" idx="0"/>
            <a:endCxn id="35" idx="2"/>
          </p:cNvCxnSpPr>
          <p:nvPr/>
        </p:nvCxnSpPr>
        <p:spPr>
          <a:xfrm rot="16200000" flipV="1">
            <a:off x="4444225" y="-162728"/>
            <a:ext cx="1525595" cy="6095929"/>
          </a:xfrm>
          <a:prstGeom prst="bentConnector3">
            <a:avLst>
              <a:gd name="adj1" fmla="val 151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23CF85-BBF5-9740-C8FC-207C08F84A91}"/>
              </a:ext>
            </a:extLst>
          </p:cNvPr>
          <p:cNvGrpSpPr/>
          <p:nvPr/>
        </p:nvGrpSpPr>
        <p:grpSpPr>
          <a:xfrm>
            <a:off x="6343571" y="2362712"/>
            <a:ext cx="5459660" cy="985108"/>
            <a:chOff x="6343650" y="5629276"/>
            <a:chExt cx="5459660" cy="9851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6F4751-8009-4A6D-1274-A2A230FEF46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12896B-9D4E-DBDC-90F8-93B26131055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0A66B4-AA43-D01B-8BB4-2FCB9F234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EC86939-77B9-443A-8B69-980CA614245E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4913BED-5678-7190-D877-3F8F0D2E1D3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A9C332E-23AB-DDF9-32CD-D51CE14104CE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CD62288-A279-49E8-789A-5A3103E0DA1B}"/>
              </a:ext>
            </a:extLst>
          </p:cNvPr>
          <p:cNvCxnSpPr>
            <a:stCxn id="52" idx="0"/>
            <a:endCxn id="38" idx="2"/>
          </p:cNvCxnSpPr>
          <p:nvPr/>
        </p:nvCxnSpPr>
        <p:spPr>
          <a:xfrm rot="16200000" flipV="1">
            <a:off x="5569998" y="-126451"/>
            <a:ext cx="436019" cy="4933800"/>
          </a:xfrm>
          <a:prstGeom prst="bentConnector3">
            <a:avLst>
              <a:gd name="adj1" fmla="val 5428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E6BBB1-F9E8-ABBE-6C8B-5C49CFB00FE3}"/>
              </a:ext>
            </a:extLst>
          </p:cNvPr>
          <p:cNvGrpSpPr/>
          <p:nvPr/>
        </p:nvGrpSpPr>
        <p:grpSpPr>
          <a:xfrm>
            <a:off x="6343571" y="1273136"/>
            <a:ext cx="5459660" cy="985108"/>
            <a:chOff x="6343650" y="5629276"/>
            <a:chExt cx="5459660" cy="98510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6CCC06-050D-56DA-A59F-5E39107CAF1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A0A61D-1175-C29D-80A1-7B6617ECC36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1EB11F-1852-2B0B-D30B-454935D5E5EB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B626942-6CA0-725C-CA54-9466806AAE91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5568B7E-02F9-5B05-9F0F-6C05755A3C8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4E415E4-1117-D228-DA83-49C74658A449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D377385-1D4A-79B1-A86F-E7AC26A29812}"/>
              </a:ext>
            </a:extLst>
          </p:cNvPr>
          <p:cNvCxnSpPr>
            <a:stCxn id="30" idx="0"/>
            <a:endCxn id="41" idx="0"/>
          </p:cNvCxnSpPr>
          <p:nvPr/>
        </p:nvCxnSpPr>
        <p:spPr>
          <a:xfrm rot="16200000" flipH="1" flipV="1">
            <a:off x="6294666" y="-342627"/>
            <a:ext cx="148732" cy="3771750"/>
          </a:xfrm>
          <a:prstGeom prst="bentConnector3">
            <a:avLst>
              <a:gd name="adj1" fmla="val -159973"/>
            </a:avLst>
          </a:prstGeom>
          <a:ln w="1905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5079003-F530-5CE6-0D6F-37D564618D64}"/>
              </a:ext>
            </a:extLst>
          </p:cNvPr>
          <p:cNvGrpSpPr/>
          <p:nvPr/>
        </p:nvGrpSpPr>
        <p:grpSpPr>
          <a:xfrm>
            <a:off x="6343571" y="183560"/>
            <a:ext cx="5459660" cy="985108"/>
            <a:chOff x="6343650" y="5629276"/>
            <a:chExt cx="5459660" cy="98510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35D569E-3AA7-1BF1-83AD-0AB6A3042369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7D286B9-9680-98DC-6ADA-19A1CA32973A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C942B5A-5F3D-27B7-12E8-E68C4990163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D21501D-9EB5-B4A5-EACC-60D60A87536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1AD60EC-82F4-1269-317E-8649929D028C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30AEF77-6C3F-D9B5-701A-868F2A28E614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C116368-1510-43DD-26D8-A30C3C3E751F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BCDC5AC-72D9-3E91-99EE-603B77BDBF70}"/>
              </a:ext>
            </a:extLst>
          </p:cNvPr>
          <p:cNvCxnSpPr>
            <a:stCxn id="67" idx="0"/>
            <a:endCxn id="71" idx="0"/>
          </p:cNvCxnSpPr>
          <p:nvPr/>
        </p:nvCxnSpPr>
        <p:spPr>
          <a:xfrm rot="16200000" flipH="1" flipV="1">
            <a:off x="6252128" y="-391022"/>
            <a:ext cx="1232451" cy="2773106"/>
          </a:xfrm>
          <a:prstGeom prst="bentConnector3">
            <a:avLst>
              <a:gd name="adj1" fmla="val -19305"/>
            </a:avLst>
          </a:prstGeom>
          <a:ln w="19050">
            <a:solidFill>
              <a:srgbClr val="A86ED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5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6793C-1C48-E7BC-E544-73EFD2B5B556}"/>
              </a:ext>
            </a:extLst>
          </p:cNvPr>
          <p:cNvGrpSpPr/>
          <p:nvPr/>
        </p:nvGrpSpPr>
        <p:grpSpPr>
          <a:xfrm>
            <a:off x="6343650" y="3452288"/>
            <a:ext cx="5459660" cy="985108"/>
            <a:chOff x="6343650" y="5629276"/>
            <a:chExt cx="5459660" cy="9851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39C0DA-F668-89D4-78B9-C63E47798BD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A88578-E473-AC90-F03B-F313151899A3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C7C518-38C4-B394-FFEB-22EDD8165EA1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00D42F-0587-3081-67A8-C2585B23DD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C8B5DA-A5FF-4ABA-05B9-05052784359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22EB12-914F-38BF-F9F7-958208FE4A6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1599A1-B26A-AB28-BA31-3DBD72C1BF94}"/>
              </a:ext>
            </a:extLst>
          </p:cNvPr>
          <p:cNvCxnSpPr>
            <a:cxnSpLocks/>
            <a:stCxn id="20" idx="0"/>
            <a:endCxn id="35" idx="2"/>
          </p:cNvCxnSpPr>
          <p:nvPr/>
        </p:nvCxnSpPr>
        <p:spPr>
          <a:xfrm rot="16200000" flipV="1">
            <a:off x="4444225" y="-162728"/>
            <a:ext cx="1525595" cy="6095929"/>
          </a:xfrm>
          <a:prstGeom prst="bentConnector3">
            <a:avLst>
              <a:gd name="adj1" fmla="val 151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23CF85-BBF5-9740-C8FC-207C08F84A91}"/>
              </a:ext>
            </a:extLst>
          </p:cNvPr>
          <p:cNvGrpSpPr/>
          <p:nvPr/>
        </p:nvGrpSpPr>
        <p:grpSpPr>
          <a:xfrm>
            <a:off x="6343571" y="2362712"/>
            <a:ext cx="5459660" cy="985108"/>
            <a:chOff x="6343650" y="5629276"/>
            <a:chExt cx="5459660" cy="9851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6F4751-8009-4A6D-1274-A2A230FEF46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12896B-9D4E-DBDC-90F8-93B26131055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0A66B4-AA43-D01B-8BB4-2FCB9F234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EC86939-77B9-443A-8B69-980CA614245E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4913BED-5678-7190-D877-3F8F0D2E1D3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A9C332E-23AB-DDF9-32CD-D51CE14104CE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CD62288-A279-49E8-789A-5A3103E0DA1B}"/>
              </a:ext>
            </a:extLst>
          </p:cNvPr>
          <p:cNvCxnSpPr>
            <a:stCxn id="52" idx="0"/>
            <a:endCxn id="38" idx="2"/>
          </p:cNvCxnSpPr>
          <p:nvPr/>
        </p:nvCxnSpPr>
        <p:spPr>
          <a:xfrm rot="16200000" flipV="1">
            <a:off x="5569998" y="-126451"/>
            <a:ext cx="436019" cy="4933800"/>
          </a:xfrm>
          <a:prstGeom prst="bentConnector3">
            <a:avLst>
              <a:gd name="adj1" fmla="val 5428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E6BBB1-F9E8-ABBE-6C8B-5C49CFB00FE3}"/>
              </a:ext>
            </a:extLst>
          </p:cNvPr>
          <p:cNvGrpSpPr/>
          <p:nvPr/>
        </p:nvGrpSpPr>
        <p:grpSpPr>
          <a:xfrm>
            <a:off x="6343571" y="1273136"/>
            <a:ext cx="5459660" cy="985108"/>
            <a:chOff x="6343650" y="5629276"/>
            <a:chExt cx="5459660" cy="98510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6CCC06-050D-56DA-A59F-5E39107CAF1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A0A61D-1175-C29D-80A1-7B6617ECC36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1EB11F-1852-2B0B-D30B-454935D5E5EB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B626942-6CA0-725C-CA54-9466806AAE91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5568B7E-02F9-5B05-9F0F-6C05755A3C8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4E415E4-1117-D228-DA83-49C74658A449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D377385-1D4A-79B1-A86F-E7AC26A29812}"/>
              </a:ext>
            </a:extLst>
          </p:cNvPr>
          <p:cNvCxnSpPr>
            <a:stCxn id="30" idx="0"/>
            <a:endCxn id="41" idx="0"/>
          </p:cNvCxnSpPr>
          <p:nvPr/>
        </p:nvCxnSpPr>
        <p:spPr>
          <a:xfrm rot="16200000" flipH="1" flipV="1">
            <a:off x="6294666" y="-342627"/>
            <a:ext cx="148732" cy="3771750"/>
          </a:xfrm>
          <a:prstGeom prst="bentConnector3">
            <a:avLst>
              <a:gd name="adj1" fmla="val -159973"/>
            </a:avLst>
          </a:prstGeom>
          <a:ln w="1905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5079003-F530-5CE6-0D6F-37D564618D64}"/>
              </a:ext>
            </a:extLst>
          </p:cNvPr>
          <p:cNvGrpSpPr/>
          <p:nvPr/>
        </p:nvGrpSpPr>
        <p:grpSpPr>
          <a:xfrm>
            <a:off x="6343571" y="183560"/>
            <a:ext cx="5459660" cy="985108"/>
            <a:chOff x="6343650" y="5629276"/>
            <a:chExt cx="5459660" cy="98510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35D569E-3AA7-1BF1-83AD-0AB6A3042369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7D286B9-9680-98DC-6ADA-19A1CA32973A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C942B5A-5F3D-27B7-12E8-E68C4990163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0;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D21501D-9EB5-B4A5-EACC-60D60A87536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1AD60EC-82F4-1269-317E-8649929D028C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30AEF77-6C3F-D9B5-701A-868F2A28E614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C116368-1510-43DD-26D8-A30C3C3E751F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BCDC5AC-72D9-3E91-99EE-603B77BDBF70}"/>
              </a:ext>
            </a:extLst>
          </p:cNvPr>
          <p:cNvCxnSpPr>
            <a:stCxn id="67" idx="0"/>
            <a:endCxn id="71" idx="0"/>
          </p:cNvCxnSpPr>
          <p:nvPr/>
        </p:nvCxnSpPr>
        <p:spPr>
          <a:xfrm rot="16200000" flipH="1" flipV="1">
            <a:off x="6252128" y="-391022"/>
            <a:ext cx="1232451" cy="2773106"/>
          </a:xfrm>
          <a:prstGeom prst="bentConnector3">
            <a:avLst>
              <a:gd name="adj1" fmla="val -19305"/>
            </a:avLst>
          </a:prstGeom>
          <a:ln w="19050">
            <a:solidFill>
              <a:srgbClr val="A86ED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53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6793C-1C48-E7BC-E544-73EFD2B5B556}"/>
              </a:ext>
            </a:extLst>
          </p:cNvPr>
          <p:cNvGrpSpPr/>
          <p:nvPr/>
        </p:nvGrpSpPr>
        <p:grpSpPr>
          <a:xfrm>
            <a:off x="6343650" y="3452288"/>
            <a:ext cx="5459660" cy="985108"/>
            <a:chOff x="6343650" y="5629276"/>
            <a:chExt cx="5459660" cy="9851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39C0DA-F668-89D4-78B9-C63E47798BD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A88578-E473-AC90-F03B-F313151899A3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C7C518-38C4-B394-FFEB-22EDD8165EA1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00D42F-0587-3081-67A8-C2585B23DD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C8B5DA-A5FF-4ABA-05B9-05052784359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22EB12-914F-38BF-F9F7-958208FE4A6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1599A1-B26A-AB28-BA31-3DBD72C1BF94}"/>
              </a:ext>
            </a:extLst>
          </p:cNvPr>
          <p:cNvCxnSpPr>
            <a:cxnSpLocks/>
            <a:stCxn id="20" idx="0"/>
            <a:endCxn id="35" idx="2"/>
          </p:cNvCxnSpPr>
          <p:nvPr/>
        </p:nvCxnSpPr>
        <p:spPr>
          <a:xfrm rot="16200000" flipV="1">
            <a:off x="4444225" y="-162728"/>
            <a:ext cx="1525595" cy="6095929"/>
          </a:xfrm>
          <a:prstGeom prst="bentConnector3">
            <a:avLst>
              <a:gd name="adj1" fmla="val 151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23CF85-BBF5-9740-C8FC-207C08F84A91}"/>
              </a:ext>
            </a:extLst>
          </p:cNvPr>
          <p:cNvGrpSpPr/>
          <p:nvPr/>
        </p:nvGrpSpPr>
        <p:grpSpPr>
          <a:xfrm>
            <a:off x="6343571" y="2362712"/>
            <a:ext cx="5459660" cy="985108"/>
            <a:chOff x="6343650" y="5629276"/>
            <a:chExt cx="5459660" cy="9851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6F4751-8009-4A6D-1274-A2A230FEF46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12896B-9D4E-DBDC-90F8-93B26131055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0A66B4-AA43-D01B-8BB4-2FCB9F234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EC86939-77B9-443A-8B69-980CA614245E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4913BED-5678-7190-D877-3F8F0D2E1D3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A9C332E-23AB-DDF9-32CD-D51CE14104CE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CD62288-A279-49E8-789A-5A3103E0DA1B}"/>
              </a:ext>
            </a:extLst>
          </p:cNvPr>
          <p:cNvCxnSpPr>
            <a:stCxn id="52" idx="0"/>
            <a:endCxn id="38" idx="2"/>
          </p:cNvCxnSpPr>
          <p:nvPr/>
        </p:nvCxnSpPr>
        <p:spPr>
          <a:xfrm rot="16200000" flipV="1">
            <a:off x="5569998" y="-126451"/>
            <a:ext cx="436019" cy="4933800"/>
          </a:xfrm>
          <a:prstGeom prst="bentConnector3">
            <a:avLst>
              <a:gd name="adj1" fmla="val 5428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E6BBB1-F9E8-ABBE-6C8B-5C49CFB00FE3}"/>
              </a:ext>
            </a:extLst>
          </p:cNvPr>
          <p:cNvGrpSpPr/>
          <p:nvPr/>
        </p:nvGrpSpPr>
        <p:grpSpPr>
          <a:xfrm>
            <a:off x="6343571" y="1273136"/>
            <a:ext cx="5459660" cy="985108"/>
            <a:chOff x="6343650" y="5629276"/>
            <a:chExt cx="5459660" cy="98510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6CCC06-050D-56DA-A59F-5E39107CAF1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A0A61D-1175-C29D-80A1-7B6617ECC36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1EB11F-1852-2B0B-D30B-454935D5E5EB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B626942-6CA0-725C-CA54-9466806AAE91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5568B7E-02F9-5B05-9F0F-6C05755A3C8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4E415E4-1117-D228-DA83-49C74658A449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D377385-1D4A-79B1-A86F-E7AC26A29812}"/>
              </a:ext>
            </a:extLst>
          </p:cNvPr>
          <p:cNvCxnSpPr>
            <a:stCxn id="30" idx="0"/>
            <a:endCxn id="41" idx="0"/>
          </p:cNvCxnSpPr>
          <p:nvPr/>
        </p:nvCxnSpPr>
        <p:spPr>
          <a:xfrm rot="16200000" flipH="1" flipV="1">
            <a:off x="6294666" y="-342627"/>
            <a:ext cx="148732" cy="3771750"/>
          </a:xfrm>
          <a:prstGeom prst="bentConnector3">
            <a:avLst>
              <a:gd name="adj1" fmla="val -159973"/>
            </a:avLst>
          </a:prstGeom>
          <a:ln w="1905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5079003-F530-5CE6-0D6F-37D564618D64}"/>
              </a:ext>
            </a:extLst>
          </p:cNvPr>
          <p:cNvGrpSpPr/>
          <p:nvPr/>
        </p:nvGrpSpPr>
        <p:grpSpPr>
          <a:xfrm>
            <a:off x="6343571" y="183560"/>
            <a:ext cx="5459660" cy="985108"/>
            <a:chOff x="6343650" y="5629276"/>
            <a:chExt cx="5459660" cy="98510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35D569E-3AA7-1BF1-83AD-0AB6A3042369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7D286B9-9680-98DC-6ADA-19A1CA32973A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C942B5A-5F3D-27B7-12E8-E68C4990163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return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0;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D21501D-9EB5-B4A5-EACC-60D60A87536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1AD60EC-82F4-1269-317E-8649929D028C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30AEF77-6C3F-D9B5-701A-868F2A28E614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C116368-1510-43DD-26D8-A30C3C3E751F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BCDC5AC-72D9-3E91-99EE-603B77BDBF70}"/>
              </a:ext>
            </a:extLst>
          </p:cNvPr>
          <p:cNvCxnSpPr>
            <a:stCxn id="67" idx="0"/>
            <a:endCxn id="71" idx="0"/>
          </p:cNvCxnSpPr>
          <p:nvPr/>
        </p:nvCxnSpPr>
        <p:spPr>
          <a:xfrm rot="16200000" flipH="1" flipV="1">
            <a:off x="6252128" y="-391022"/>
            <a:ext cx="1232451" cy="2773106"/>
          </a:xfrm>
          <a:prstGeom prst="bentConnector3">
            <a:avLst>
              <a:gd name="adj1" fmla="val -19305"/>
            </a:avLst>
          </a:prstGeom>
          <a:ln w="19050">
            <a:solidFill>
              <a:srgbClr val="A86ED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2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6793C-1C48-E7BC-E544-73EFD2B5B556}"/>
              </a:ext>
            </a:extLst>
          </p:cNvPr>
          <p:cNvGrpSpPr/>
          <p:nvPr/>
        </p:nvGrpSpPr>
        <p:grpSpPr>
          <a:xfrm>
            <a:off x="6343650" y="3452288"/>
            <a:ext cx="5459660" cy="985108"/>
            <a:chOff x="6343650" y="5629276"/>
            <a:chExt cx="5459660" cy="9851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39C0DA-F668-89D4-78B9-C63E47798BD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A88578-E473-AC90-F03B-F313151899A3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C7C518-38C4-B394-FFEB-22EDD8165EA1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00D42F-0587-3081-67A8-C2585B23DD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C8B5DA-A5FF-4ABA-05B9-05052784359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22EB12-914F-38BF-F9F7-958208FE4A6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1599A1-B26A-AB28-BA31-3DBD72C1BF94}"/>
              </a:ext>
            </a:extLst>
          </p:cNvPr>
          <p:cNvCxnSpPr>
            <a:cxnSpLocks/>
            <a:stCxn id="20" idx="0"/>
            <a:endCxn id="35" idx="2"/>
          </p:cNvCxnSpPr>
          <p:nvPr/>
        </p:nvCxnSpPr>
        <p:spPr>
          <a:xfrm rot="16200000" flipV="1">
            <a:off x="4444225" y="-162728"/>
            <a:ext cx="1525595" cy="6095929"/>
          </a:xfrm>
          <a:prstGeom prst="bentConnector3">
            <a:avLst>
              <a:gd name="adj1" fmla="val 151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23CF85-BBF5-9740-C8FC-207C08F84A91}"/>
              </a:ext>
            </a:extLst>
          </p:cNvPr>
          <p:cNvGrpSpPr/>
          <p:nvPr/>
        </p:nvGrpSpPr>
        <p:grpSpPr>
          <a:xfrm>
            <a:off x="6343571" y="2362712"/>
            <a:ext cx="5459660" cy="985108"/>
            <a:chOff x="6343650" y="5629276"/>
            <a:chExt cx="5459660" cy="9851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6F4751-8009-4A6D-1274-A2A230FEF46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12896B-9D4E-DBDC-90F8-93B26131055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0A66B4-AA43-D01B-8BB4-2FCB9F234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EC86939-77B9-443A-8B69-980CA614245E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4913BED-5678-7190-D877-3F8F0D2E1D3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A9C332E-23AB-DDF9-32CD-D51CE14104CE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CD62288-A279-49E8-789A-5A3103E0DA1B}"/>
              </a:ext>
            </a:extLst>
          </p:cNvPr>
          <p:cNvCxnSpPr>
            <a:stCxn id="52" idx="0"/>
            <a:endCxn id="38" idx="2"/>
          </p:cNvCxnSpPr>
          <p:nvPr/>
        </p:nvCxnSpPr>
        <p:spPr>
          <a:xfrm rot="16200000" flipV="1">
            <a:off x="5569998" y="-126451"/>
            <a:ext cx="436019" cy="4933800"/>
          </a:xfrm>
          <a:prstGeom prst="bentConnector3">
            <a:avLst>
              <a:gd name="adj1" fmla="val 5428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E6BBB1-F9E8-ABBE-6C8B-5C49CFB00FE3}"/>
              </a:ext>
            </a:extLst>
          </p:cNvPr>
          <p:cNvGrpSpPr/>
          <p:nvPr/>
        </p:nvGrpSpPr>
        <p:grpSpPr>
          <a:xfrm>
            <a:off x="6343571" y="1273136"/>
            <a:ext cx="5459660" cy="985108"/>
            <a:chOff x="6343650" y="5629276"/>
            <a:chExt cx="5459660" cy="98510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6CCC06-050D-56DA-A59F-5E39107CAF1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A0A61D-1175-C29D-80A1-7B6617ECC36D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1EB11F-1852-2B0B-D30B-454935D5E5EB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listLength(l-&gt;next)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B626942-6CA0-725C-CA54-9466806AAE91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5568B7E-02F9-5B05-9F0F-6C05755A3C8F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4E415E4-1117-D228-DA83-49C74658A449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D377385-1D4A-79B1-A86F-E7AC26A29812}"/>
              </a:ext>
            </a:extLst>
          </p:cNvPr>
          <p:cNvCxnSpPr>
            <a:stCxn id="30" idx="0"/>
            <a:endCxn id="41" idx="0"/>
          </p:cNvCxnSpPr>
          <p:nvPr/>
        </p:nvCxnSpPr>
        <p:spPr>
          <a:xfrm rot="16200000" flipH="1" flipV="1">
            <a:off x="6294666" y="-342627"/>
            <a:ext cx="148732" cy="3771750"/>
          </a:xfrm>
          <a:prstGeom prst="bentConnector3">
            <a:avLst>
              <a:gd name="adj1" fmla="val -159973"/>
            </a:avLst>
          </a:prstGeom>
          <a:ln w="1905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C116368-1510-43DD-26D8-A30C3C3E751F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FD239F-512A-AA12-4DE7-0AF86BE16B04}"/>
              </a:ext>
            </a:extLst>
          </p:cNvPr>
          <p:cNvSpPr/>
          <p:nvPr/>
        </p:nvSpPr>
        <p:spPr>
          <a:xfrm>
            <a:off x="10011833" y="1807502"/>
            <a:ext cx="46969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Bitstream Vera Sans Mono" panose="020B060903080402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9871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37468F-5DA4-3F1C-179A-FE90B9993A27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B36ED9-99DB-6C09-B646-4B6162253EE9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7A7623-5F7A-008A-860D-3CB9B7D5D35A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80C722-E5DD-3B92-3790-960209554784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70CDCF7-7295-2BBB-5D2B-FD91D214BE4F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20D5AB-F5ED-1276-B8F3-22856197183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D8634BF-E412-A70D-B76C-1CAAFBF6B08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EF0011-63F2-43E0-AE86-EE04190CDF9B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599A62-9B99-1842-AF30-382E750FD4A4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328A5B-3551-7EAA-0684-548C7213841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56BD3AF-80D4-9CDA-628A-9AA41402E76C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60A8EA-7AD2-2CE0-A2DC-6CBF43A86D48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C0025B-D702-BC8A-130F-3EDC5CAB2320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AE0159-A6F2-DC3E-20EE-E07422D41516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8CA77A-B31D-43DE-51E4-25BBBFF68FE4}"/>
                </a:ext>
              </a:extLst>
            </p:cNvPr>
            <p:cNvCxnSpPr>
              <a:cxnSpLocks/>
              <a:stCxn id="22" idx="6"/>
              <a:endCxn id="19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F576C8-5341-E7EC-E944-5023EDBB9704}"/>
                </a:ext>
              </a:extLst>
            </p:cNvPr>
            <p:cNvCxnSpPr>
              <a:cxnSpLocks/>
              <a:stCxn id="20" idx="6"/>
              <a:endCxn id="17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8934DF-D0BC-A418-2798-F01D5D333BDB}"/>
                </a:ext>
              </a:extLst>
            </p:cNvPr>
            <p:cNvCxnSpPr>
              <a:cxnSpLocks/>
              <a:stCxn id="18" idx="6"/>
              <a:endCxn id="15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982DB7ED-ACDD-0260-12C3-8963F563C4FD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95BDC-1937-10B6-E174-265A933B431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001587-3DC2-315B-F0E3-09C9428B503F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CEF42C-C289-51FD-A37E-5E3825F69CBE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52E11-AFF2-6ADD-B753-9806F8C0FBF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339500-67F1-8310-C2C4-1586A9286A4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84232-8E52-D1C8-D990-61456760334D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5BE2B36-E165-9C25-CFC6-909E19DA4486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797AD4-8114-0AA2-268F-0BCE52A83D56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21D0B8-6B59-45E4-8D7A-24CF086DC17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4568BD2-DB46-301E-2C56-871E20F9551C}"/>
              </a:ext>
            </a:extLst>
          </p:cNvPr>
          <p:cNvSpPr txBox="1">
            <a:spLocks/>
          </p:cNvSpPr>
          <p:nvPr/>
        </p:nvSpPr>
        <p:spPr>
          <a:xfrm>
            <a:off x="810244" y="187843"/>
            <a:ext cx="274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listLength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915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6793C-1C48-E7BC-E544-73EFD2B5B556}"/>
              </a:ext>
            </a:extLst>
          </p:cNvPr>
          <p:cNvGrpSpPr/>
          <p:nvPr/>
        </p:nvGrpSpPr>
        <p:grpSpPr>
          <a:xfrm>
            <a:off x="6343650" y="3452288"/>
            <a:ext cx="5459660" cy="985108"/>
            <a:chOff x="6343650" y="5629276"/>
            <a:chExt cx="5459660" cy="9851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39C0DA-F668-89D4-78B9-C63E47798BD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A88578-E473-AC90-F03B-F313151899A3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C7C518-38C4-B394-FFEB-22EDD8165EA1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00D42F-0587-3081-67A8-C2585B23DD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C8B5DA-A5FF-4ABA-05B9-05052784359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22EB12-914F-38BF-F9F7-958208FE4A6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1599A1-B26A-AB28-BA31-3DBD72C1BF94}"/>
              </a:ext>
            </a:extLst>
          </p:cNvPr>
          <p:cNvCxnSpPr>
            <a:cxnSpLocks/>
            <a:stCxn id="20" idx="0"/>
            <a:endCxn id="35" idx="2"/>
          </p:cNvCxnSpPr>
          <p:nvPr/>
        </p:nvCxnSpPr>
        <p:spPr>
          <a:xfrm rot="16200000" flipV="1">
            <a:off x="4444225" y="-162728"/>
            <a:ext cx="1525595" cy="6095929"/>
          </a:xfrm>
          <a:prstGeom prst="bentConnector3">
            <a:avLst>
              <a:gd name="adj1" fmla="val 151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23CF85-BBF5-9740-C8FC-207C08F84A91}"/>
              </a:ext>
            </a:extLst>
          </p:cNvPr>
          <p:cNvGrpSpPr/>
          <p:nvPr/>
        </p:nvGrpSpPr>
        <p:grpSpPr>
          <a:xfrm>
            <a:off x="6343571" y="2362712"/>
            <a:ext cx="5459660" cy="985108"/>
            <a:chOff x="6343650" y="5629276"/>
            <a:chExt cx="5459660" cy="9851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6F4751-8009-4A6D-1274-A2A230FEF468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12896B-9D4E-DBDC-90F8-93B261310554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0A66B4-AA43-D01B-8BB4-2FCB9F234F15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listLength(l-&gt;next)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EC86939-77B9-443A-8B69-980CA614245E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4913BED-5678-7190-D877-3F8F0D2E1D32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A9C332E-23AB-DDF9-32CD-D51CE14104CE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CD62288-A279-49E8-789A-5A3103E0DA1B}"/>
              </a:ext>
            </a:extLst>
          </p:cNvPr>
          <p:cNvCxnSpPr>
            <a:stCxn id="52" idx="0"/>
            <a:endCxn id="38" idx="2"/>
          </p:cNvCxnSpPr>
          <p:nvPr/>
        </p:nvCxnSpPr>
        <p:spPr>
          <a:xfrm rot="16200000" flipV="1">
            <a:off x="5569998" y="-126451"/>
            <a:ext cx="436019" cy="4933800"/>
          </a:xfrm>
          <a:prstGeom prst="bentConnector3">
            <a:avLst>
              <a:gd name="adj1" fmla="val 54280"/>
            </a:avLst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C116368-1510-43DD-26D8-A30C3C3E751F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2A666B-0187-FEF5-07AA-59157C7AC7CB}"/>
              </a:ext>
            </a:extLst>
          </p:cNvPr>
          <p:cNvSpPr/>
          <p:nvPr/>
        </p:nvSpPr>
        <p:spPr>
          <a:xfrm>
            <a:off x="10011833" y="2890157"/>
            <a:ext cx="46969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Bitstream Vera Sans Mono" panose="020B06090308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3732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6793C-1C48-E7BC-E544-73EFD2B5B556}"/>
              </a:ext>
            </a:extLst>
          </p:cNvPr>
          <p:cNvGrpSpPr/>
          <p:nvPr/>
        </p:nvGrpSpPr>
        <p:grpSpPr>
          <a:xfrm>
            <a:off x="6343650" y="3452288"/>
            <a:ext cx="5459660" cy="985108"/>
            <a:chOff x="6343650" y="5629276"/>
            <a:chExt cx="5459660" cy="9851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39C0DA-F668-89D4-78B9-C63E47798BD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A88578-E473-AC90-F03B-F313151899A3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C7C518-38C4-B394-FFEB-22EDD8165EA1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listLength(l-&gt;next)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00D42F-0587-3081-67A8-C2585B23DD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C8B5DA-A5FF-4ABA-05B9-05052784359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22EB12-914F-38BF-F9F7-958208FE4A6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1599A1-B26A-AB28-BA31-3DBD72C1BF94}"/>
              </a:ext>
            </a:extLst>
          </p:cNvPr>
          <p:cNvCxnSpPr>
            <a:cxnSpLocks/>
            <a:stCxn id="20" idx="0"/>
            <a:endCxn id="35" idx="2"/>
          </p:cNvCxnSpPr>
          <p:nvPr/>
        </p:nvCxnSpPr>
        <p:spPr>
          <a:xfrm rot="16200000" flipV="1">
            <a:off x="4444225" y="-162728"/>
            <a:ext cx="1525595" cy="6095929"/>
          </a:xfrm>
          <a:prstGeom prst="bentConnector3">
            <a:avLst>
              <a:gd name="adj1" fmla="val 151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C116368-1510-43DD-26D8-A30C3C3E751F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640059-B5A7-DDFC-A529-3FE62809C1F8}"/>
              </a:ext>
            </a:extLst>
          </p:cNvPr>
          <p:cNvSpPr/>
          <p:nvPr/>
        </p:nvSpPr>
        <p:spPr>
          <a:xfrm>
            <a:off x="10011833" y="3986654"/>
            <a:ext cx="46969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Bitstream Vera Sans Mono" panose="020B06090308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1784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listLength(l-&gt;next)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116368-1510-43DD-26D8-A30C3C3E751F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2E2226-E276-E7B8-138A-1538BA4E669F}"/>
              </a:ext>
            </a:extLst>
          </p:cNvPr>
          <p:cNvSpPr/>
          <p:nvPr/>
        </p:nvSpPr>
        <p:spPr>
          <a:xfrm>
            <a:off x="10011833" y="5072724"/>
            <a:ext cx="46969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Bitstream Vera Sans Mono" panose="020B060903080402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3220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listLength(l)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 dirty="0">
                  <a:latin typeface="Bitstream Vera Sans Mono" panose="020B0609030804020204" pitchFamily="49" charset="0"/>
                </a:endParaRPr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116368-1510-43DD-26D8-A30C3C3E751F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1F4C01-478D-FB84-BB5D-49BEE0DC5193}"/>
              </a:ext>
            </a:extLst>
          </p:cNvPr>
          <p:cNvSpPr/>
          <p:nvPr/>
        </p:nvSpPr>
        <p:spPr>
          <a:xfrm>
            <a:off x="9598120" y="6163642"/>
            <a:ext cx="46969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Bitstream Vera Sans Mono" panose="020B060903080402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8712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</a:t>
              </a:r>
              <a:r>
                <a:rPr lang="en-AU" sz="1400" dirty="0">
                  <a:solidFill>
                    <a:schemeClr val="bg1">
                      <a:lumMod val="85000"/>
                    </a:schemeClr>
                  </a:solidFill>
                  <a:latin typeface="Bitstream Vera Sans Mono" panose="020B0609030804020204" pitchFamily="49" charset="0"/>
                </a:rPr>
                <a:t>listLength(l)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latin typeface="Bitstream Vera Sans Mono" panose="020B0609030804020204" pitchFamily="49" charset="0"/>
                  </a:rPr>
                  <a:t>4</a:t>
                </a:r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116368-1510-43DD-26D8-A30C3C3E751F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1F4C01-478D-FB84-BB5D-49BEE0DC5193}"/>
              </a:ext>
            </a:extLst>
          </p:cNvPr>
          <p:cNvSpPr/>
          <p:nvPr/>
        </p:nvSpPr>
        <p:spPr>
          <a:xfrm>
            <a:off x="9598120" y="6163642"/>
            <a:ext cx="469698" cy="378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  <a:latin typeface="Bitstream Vera Sans Mono" panose="020B060903080402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353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latin typeface="Bitstream Vera Sans Mono" panose="020B0609030804020204" pitchFamily="49" charset="0"/>
                  </a:rPr>
                  <a:t>4</a:t>
                </a:r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116368-1510-43DD-26D8-A30C3C3E751F}"/>
              </a:ext>
            </a:extLst>
          </p:cNvPr>
          <p:cNvSpPr/>
          <p:nvPr/>
        </p:nvSpPr>
        <p:spPr>
          <a:xfrm>
            <a:off x="5207022" y="1611757"/>
            <a:ext cx="549557" cy="50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5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574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81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{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434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23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6793C-1C48-E7BC-E544-73EFD2B5B556}"/>
              </a:ext>
            </a:extLst>
          </p:cNvPr>
          <p:cNvGrpSpPr/>
          <p:nvPr/>
        </p:nvGrpSpPr>
        <p:grpSpPr>
          <a:xfrm>
            <a:off x="6343650" y="3452288"/>
            <a:ext cx="5459660" cy="985108"/>
            <a:chOff x="6343650" y="5629276"/>
            <a:chExt cx="5459660" cy="9851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39C0DA-F668-89D4-78B9-C63E47798BD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A88578-E473-AC90-F03B-F313151899A3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C7C518-38C4-B394-FFEB-22EDD8165EA1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if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(l == </a:t>
              </a:r>
              <a:r>
                <a:rPr lang="en-AU" sz="1400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NULL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) {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00D42F-0587-3081-67A8-C2585B23DD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C8B5DA-A5FF-4ABA-05B9-05052784359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22EB12-914F-38BF-F9F7-958208FE4A6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1599A1-B26A-AB28-BA31-3DBD72C1BF94}"/>
              </a:ext>
            </a:extLst>
          </p:cNvPr>
          <p:cNvCxnSpPr>
            <a:stCxn id="20" idx="0"/>
            <a:endCxn id="35" idx="2"/>
          </p:cNvCxnSpPr>
          <p:nvPr/>
        </p:nvCxnSpPr>
        <p:spPr>
          <a:xfrm rot="16200000" flipV="1">
            <a:off x="4444225" y="-162728"/>
            <a:ext cx="1525595" cy="6095929"/>
          </a:xfrm>
          <a:prstGeom prst="bentConnector3">
            <a:avLst>
              <a:gd name="adj1" fmla="val 151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0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6793C-1C48-E7BC-E544-73EFD2B5B556}"/>
              </a:ext>
            </a:extLst>
          </p:cNvPr>
          <p:cNvGrpSpPr/>
          <p:nvPr/>
        </p:nvGrpSpPr>
        <p:grpSpPr>
          <a:xfrm>
            <a:off x="6343650" y="3452288"/>
            <a:ext cx="5459660" cy="985108"/>
            <a:chOff x="6343650" y="5629276"/>
            <a:chExt cx="5459660" cy="9851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39C0DA-F668-89D4-78B9-C63E47798BD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A88578-E473-AC90-F03B-F313151899A3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C7C518-38C4-B394-FFEB-22EDD8165EA1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} </a:t>
              </a:r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else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 {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00D42F-0587-3081-67A8-C2585B23DD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C8B5DA-A5FF-4ABA-05B9-05052784359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22EB12-914F-38BF-F9F7-958208FE4A6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1599A1-B26A-AB28-BA31-3DBD72C1BF94}"/>
              </a:ext>
            </a:extLst>
          </p:cNvPr>
          <p:cNvCxnSpPr>
            <a:stCxn id="20" idx="0"/>
            <a:endCxn id="35" idx="2"/>
          </p:cNvCxnSpPr>
          <p:nvPr/>
        </p:nvCxnSpPr>
        <p:spPr>
          <a:xfrm rot="16200000" flipV="1">
            <a:off x="4444225" y="-162728"/>
            <a:ext cx="1525595" cy="6095929"/>
          </a:xfrm>
          <a:prstGeom prst="bentConnector3">
            <a:avLst>
              <a:gd name="adj1" fmla="val 151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90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4159F-5E49-3B85-FAB6-9BE8901F6023}"/>
              </a:ext>
            </a:extLst>
          </p:cNvPr>
          <p:cNvGrpSpPr/>
          <p:nvPr/>
        </p:nvGrpSpPr>
        <p:grpSpPr>
          <a:xfrm>
            <a:off x="539065" y="1617614"/>
            <a:ext cx="5134140" cy="504826"/>
            <a:chOff x="750992" y="5833231"/>
            <a:chExt cx="5134140" cy="5048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CB4B33-2BB9-1CB7-F9A8-5B86E9825FDC}"/>
                </a:ext>
              </a:extLst>
            </p:cNvPr>
            <p:cNvGrpSpPr/>
            <p:nvPr/>
          </p:nvGrpSpPr>
          <p:grpSpPr>
            <a:xfrm>
              <a:off x="750992" y="5833232"/>
              <a:ext cx="915883" cy="504825"/>
              <a:chOff x="392800" y="2177319"/>
              <a:chExt cx="915883" cy="5048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777C2A-505B-6006-E9B2-344A6A2CD6BA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5447296-EAC7-F4C4-B3A4-315DF5EFCBC9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6FFA91-C8CC-096F-A56B-33D23C1E4CE6}"/>
                </a:ext>
              </a:extLst>
            </p:cNvPr>
            <p:cNvGrpSpPr/>
            <p:nvPr/>
          </p:nvGrpSpPr>
          <p:grpSpPr>
            <a:xfrm>
              <a:off x="1913042" y="5833231"/>
              <a:ext cx="915883" cy="504825"/>
              <a:chOff x="392800" y="2177319"/>
              <a:chExt cx="915883" cy="50482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64D47E-8592-62FC-097F-4AD6A1B5BFAF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D94EDBA-E3F9-1A7C-4896-58B22B778854}"/>
                  </a:ext>
                </a:extLst>
              </p:cNvPr>
              <p:cNvSpPr/>
              <p:nvPr/>
            </p:nvSpPr>
            <p:spPr>
              <a:xfrm>
                <a:off x="995363" y="2358293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70BDA8-38D2-5F01-D889-8F27D47C6F2C}"/>
                </a:ext>
              </a:extLst>
            </p:cNvPr>
            <p:cNvGrpSpPr/>
            <p:nvPr/>
          </p:nvGrpSpPr>
          <p:grpSpPr>
            <a:xfrm>
              <a:off x="3075092" y="5833231"/>
              <a:ext cx="915883" cy="504825"/>
              <a:chOff x="392800" y="2177319"/>
              <a:chExt cx="915883" cy="5048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B4B5E7-AA5A-B45D-D1ED-6701626C9491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CE88E72-038E-6DA0-E860-439F5D620132}"/>
                  </a:ext>
                </a:extLst>
              </p:cNvPr>
              <p:cNvSpPr/>
              <p:nvPr/>
            </p:nvSpPr>
            <p:spPr>
              <a:xfrm>
                <a:off x="995363" y="2358292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83F42-83E2-60CB-7FF2-633B4D75AB3C}"/>
                </a:ext>
              </a:extLst>
            </p:cNvPr>
            <p:cNvGrpSpPr/>
            <p:nvPr/>
          </p:nvGrpSpPr>
          <p:grpSpPr>
            <a:xfrm>
              <a:off x="4237142" y="5833231"/>
              <a:ext cx="915883" cy="504825"/>
              <a:chOff x="392800" y="2177319"/>
              <a:chExt cx="915883" cy="50482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9D0529-BEB5-3D6F-B99C-5C63961DCB37}"/>
                  </a:ext>
                </a:extLst>
              </p:cNvPr>
              <p:cNvSpPr/>
              <p:nvPr/>
            </p:nvSpPr>
            <p:spPr>
              <a:xfrm>
                <a:off x="392800" y="2177319"/>
                <a:ext cx="915883" cy="5048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5879C2-47A9-C7FD-AF7D-EDE76F249033}"/>
                  </a:ext>
                </a:extLst>
              </p:cNvPr>
              <p:cNvSpPr/>
              <p:nvPr/>
            </p:nvSpPr>
            <p:spPr>
              <a:xfrm>
                <a:off x="995363" y="2362200"/>
                <a:ext cx="142875" cy="1428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8B76B1-9CF2-0ED9-A903-50A93321F1FD}"/>
                </a:ext>
              </a:extLst>
            </p:cNvPr>
            <p:cNvCxnSpPr>
              <a:cxnSpLocks/>
              <a:stCxn id="32" idx="6"/>
              <a:endCxn id="35" idx="1"/>
            </p:cNvCxnSpPr>
            <p:nvPr/>
          </p:nvCxnSpPr>
          <p:spPr>
            <a:xfrm>
              <a:off x="1496430" y="6085644"/>
              <a:ext cx="41661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68CA8EF-FAFD-D99D-4672-AB9A30D18229}"/>
                </a:ext>
              </a:extLst>
            </p:cNvPr>
            <p:cNvCxnSpPr>
              <a:cxnSpLocks/>
              <a:stCxn id="36" idx="6"/>
              <a:endCxn id="38" idx="1"/>
            </p:cNvCxnSpPr>
            <p:nvPr/>
          </p:nvCxnSpPr>
          <p:spPr>
            <a:xfrm>
              <a:off x="2658480" y="6085643"/>
              <a:ext cx="416612" cy="1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4DCA62-AC7F-8423-9AE0-925E4D7FFE9A}"/>
                </a:ext>
              </a:extLst>
            </p:cNvPr>
            <p:cNvCxnSpPr>
              <a:cxnSpLocks/>
              <a:stCxn id="39" idx="6"/>
              <a:endCxn id="41" idx="1"/>
            </p:cNvCxnSpPr>
            <p:nvPr/>
          </p:nvCxnSpPr>
          <p:spPr>
            <a:xfrm>
              <a:off x="3820530" y="6085642"/>
              <a:ext cx="416612" cy="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7A44159-8E61-BBB7-BEEC-50535F6B5074}"/>
                </a:ext>
              </a:extLst>
            </p:cNvPr>
            <p:cNvSpPr/>
            <p:nvPr/>
          </p:nvSpPr>
          <p:spPr>
            <a:xfrm rot="2704500">
              <a:off x="5482566" y="5884359"/>
              <a:ext cx="402566" cy="402566"/>
            </a:xfrm>
            <a:prstGeom prst="plus">
              <a:avLst>
                <a:gd name="adj" fmla="val 430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C1BC77-9CB4-6861-9044-68AD12BE1589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4982580" y="6089550"/>
              <a:ext cx="547687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7E37CFEF-A2ED-4FFF-7230-114629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44" y="187843"/>
            <a:ext cx="2743200" cy="1325563"/>
          </a:xfrm>
        </p:spPr>
        <p:txBody>
          <a:bodyPr/>
          <a:lstStyle/>
          <a:p>
            <a:r>
              <a:rPr lang="en-AU" dirty="0"/>
              <a:t>listLength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261692-BA54-F4A5-5700-74BE8CC92604}"/>
              </a:ext>
            </a:extLst>
          </p:cNvPr>
          <p:cNvGrpSpPr/>
          <p:nvPr/>
        </p:nvGrpSpPr>
        <p:grpSpPr>
          <a:xfrm>
            <a:off x="6343650" y="5629276"/>
            <a:ext cx="5459660" cy="985108"/>
            <a:chOff x="6343650" y="5629276"/>
            <a:chExt cx="5459660" cy="985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9A9BA2-86D0-FE22-F369-97E75632A6FF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main()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C6752-74D6-7501-CFBB-63345F8745CE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C6FB06-FFEF-1F69-A411-A4D8C32FDA00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rgbClr val="B00040"/>
                  </a:solidFill>
                  <a:latin typeface="Bitstream Vera Sans Mono" panose="020B0609030804020204" pitchFamily="49" charset="0"/>
                </a:rPr>
                <a:t>int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length = listLength(l);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6177B86-84BC-24BB-B07F-3AAF9E8974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19EFCA5-167C-4545-CB35-EF7E21B32043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E8CEE4-8C24-D039-753C-8597F268A3D1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F5BABC-9183-8A81-D02D-1D9E14E92A67}"/>
                </a:ext>
              </a:extLst>
            </p:cNvPr>
            <p:cNvGrpSpPr/>
            <p:nvPr/>
          </p:nvGrpSpPr>
          <p:grpSpPr>
            <a:xfrm>
              <a:off x="8501154" y="5707273"/>
              <a:ext cx="1846495" cy="378372"/>
              <a:chOff x="8501154" y="5707273"/>
              <a:chExt cx="1846495" cy="37837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2B4DF88-F307-05BD-5D62-3C0AC90BF2D4}"/>
                  </a:ext>
                </a:extLst>
              </p:cNvPr>
              <p:cNvSpPr/>
              <p:nvPr/>
            </p:nvSpPr>
            <p:spPr>
              <a:xfrm>
                <a:off x="8501154" y="5707273"/>
                <a:ext cx="1846495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int length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2BE34B-1F7E-07F1-5D3E-A3277A153FC5}"/>
                  </a:ext>
                </a:extLst>
              </p:cNvPr>
              <p:cNvSpPr/>
              <p:nvPr/>
            </p:nvSpPr>
            <p:spPr>
              <a:xfrm>
                <a:off x="9739180" y="5753584"/>
                <a:ext cx="545306" cy="2857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F83EE6A-9038-A83E-5BAA-C527CC01BC3B}"/>
              </a:ext>
            </a:extLst>
          </p:cNvPr>
          <p:cNvCxnSpPr>
            <a:cxnSpLocks/>
            <a:stCxn id="64" idx="0"/>
            <a:endCxn id="19" idx="2"/>
          </p:cNvCxnSpPr>
          <p:nvPr/>
        </p:nvCxnSpPr>
        <p:spPr>
          <a:xfrm rot="16200000" flipV="1">
            <a:off x="2774706" y="344741"/>
            <a:ext cx="3702582" cy="7257979"/>
          </a:xfrm>
          <a:prstGeom prst="bentConnector3">
            <a:avLst>
              <a:gd name="adj1" fmla="val 6403"/>
            </a:avLst>
          </a:prstGeom>
          <a:ln w="190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5A5E6-C2F9-1502-8423-949BC5C6BA24}"/>
              </a:ext>
            </a:extLst>
          </p:cNvPr>
          <p:cNvGrpSpPr/>
          <p:nvPr/>
        </p:nvGrpSpPr>
        <p:grpSpPr>
          <a:xfrm>
            <a:off x="6343650" y="4541864"/>
            <a:ext cx="5459660" cy="985108"/>
            <a:chOff x="6343650" y="5629276"/>
            <a:chExt cx="5459660" cy="985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3E894-5E37-0C9C-215F-122ACE113FDA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7FDF4-8CF5-AAFF-5BB1-0C4048B65175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2182E-FB0B-A8CC-9200-BC3D98834EA8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A0578B-AC9B-C937-4754-AD2A3DDAFB7C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3EE0FC4-D8EB-EB17-1C87-878234247599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3AF2D8-0CFF-5F10-F11D-F3E5A62A8C75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E08F8B4-4D92-33A9-1999-D16D98BE72D1}"/>
              </a:ext>
            </a:extLst>
          </p:cNvPr>
          <p:cNvSpPr/>
          <p:nvPr/>
        </p:nvSpPr>
        <p:spPr>
          <a:xfrm>
            <a:off x="1141628" y="1974056"/>
            <a:ext cx="199016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4B78CC-D89A-C41A-6453-6727B4547C6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16200000" flipV="1">
            <a:off x="3437722" y="-79654"/>
            <a:ext cx="2620679" cy="7013850"/>
          </a:xfrm>
          <a:prstGeom prst="bentConnector3">
            <a:avLst>
              <a:gd name="adj1" fmla="val 9056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B4A3A0-A9D3-A0C8-C2EC-4E44F96B9951}"/>
              </a:ext>
            </a:extLst>
          </p:cNvPr>
          <p:cNvSpPr txBox="1"/>
          <p:nvPr/>
        </p:nvSpPr>
        <p:spPr>
          <a:xfrm>
            <a:off x="463835" y="3623169"/>
            <a:ext cx="4991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main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length = listLength(l);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endParaRPr lang="en-AU" sz="1600" dirty="0">
              <a:solidFill>
                <a:srgbClr val="B00040"/>
              </a:solidFill>
              <a:latin typeface="Bitstream Vera Sans Mono" panose="020B0609030804020204" pitchFamily="49" charset="0"/>
            </a:endParaRPr>
          </a:p>
          <a:p>
            <a:r>
              <a:rPr lang="en-AU" sz="1600" dirty="0">
                <a:solidFill>
                  <a:srgbClr val="B0004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listLength</a:t>
            </a:r>
            <a:r>
              <a:rPr lang="en-AU" sz="1600" dirty="0">
                <a:latin typeface="Bitstream Vera Sans Mono" panose="020B0609030804020204" pitchFamily="49" charset="0"/>
              </a:rPr>
              <a:t>(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struct</a:t>
            </a:r>
            <a:r>
              <a:rPr lang="en-AU" sz="1600" dirty="0">
                <a:latin typeface="Bitstream Vera Sans Mono" panose="020B0609030804020204" pitchFamily="49" charset="0"/>
              </a:rPr>
              <a:t> </a:t>
            </a:r>
            <a:r>
              <a:rPr lang="en-AU" sz="1600" b="1" dirty="0">
                <a:solidFill>
                  <a:srgbClr val="0000FF"/>
                </a:solidFill>
                <a:latin typeface="Bitstream Vera Sans Mono" panose="020B0609030804020204" pitchFamily="49" charset="0"/>
              </a:rPr>
              <a:t>node</a:t>
            </a:r>
            <a:r>
              <a:rPr lang="en-AU" sz="1600" dirty="0">
                <a:latin typeface="Bitstream Vera Sans Mono" panose="020B0609030804020204" pitchFamily="49" charset="0"/>
              </a:rPr>
              <a:t> *l)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if</a:t>
            </a:r>
            <a:r>
              <a:rPr lang="en-AU" sz="1600" dirty="0">
                <a:latin typeface="Bitstream Vera Sans Mono" panose="020B0609030804020204" pitchFamily="49" charset="0"/>
              </a:rPr>
              <a:t> (l == </a:t>
            </a:r>
            <a:r>
              <a:rPr lang="en-AU" sz="1600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NULL</a:t>
            </a:r>
            <a:r>
              <a:rPr lang="en-AU" sz="1600" dirty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0;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else</a:t>
            </a:r>
            <a:r>
              <a:rPr lang="en-AU" sz="1600" dirty="0">
                <a:latin typeface="Bitstream Vera Sans Mono" panose="020B0609030804020204" pitchFamily="49" charset="0"/>
              </a:rPr>
              <a:t> {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    </a:t>
            </a:r>
            <a:r>
              <a:rPr lang="en-AU" sz="1600" b="1" dirty="0">
                <a:solidFill>
                  <a:srgbClr val="008000"/>
                </a:solidFill>
                <a:latin typeface="Bitstream Vera Sans Mono" panose="020B0609030804020204" pitchFamily="49" charset="0"/>
              </a:rPr>
              <a:t>return</a:t>
            </a:r>
            <a:r>
              <a:rPr lang="en-AU" sz="1600" dirty="0">
                <a:latin typeface="Bitstream Vera Sans Mono" panose="020B0609030804020204" pitchFamily="49" charset="0"/>
              </a:rPr>
              <a:t> 1 + listLength(l-&gt;next);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    }</a:t>
            </a:r>
          </a:p>
          <a:p>
            <a:r>
              <a:rPr lang="en-AU" sz="1600" dirty="0">
                <a:latin typeface="Bitstream Vera Sans Mono" panose="020B060903080402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6793C-1C48-E7BC-E544-73EFD2B5B556}"/>
              </a:ext>
            </a:extLst>
          </p:cNvPr>
          <p:cNvGrpSpPr/>
          <p:nvPr/>
        </p:nvGrpSpPr>
        <p:grpSpPr>
          <a:xfrm>
            <a:off x="6343650" y="3452288"/>
            <a:ext cx="5459660" cy="985108"/>
            <a:chOff x="6343650" y="5629276"/>
            <a:chExt cx="5459660" cy="9851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39C0DA-F668-89D4-78B9-C63E47798BDD}"/>
                </a:ext>
              </a:extLst>
            </p:cNvPr>
            <p:cNvSpPr/>
            <p:nvPr/>
          </p:nvSpPr>
          <p:spPr>
            <a:xfrm>
              <a:off x="6343650" y="5629276"/>
              <a:ext cx="5459660" cy="985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dirty="0"/>
                <a:t>listLength()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A88578-E473-AC90-F03B-F313151899A3}"/>
                </a:ext>
              </a:extLst>
            </p:cNvPr>
            <p:cNvSpPr txBox="1"/>
            <p:nvPr/>
          </p:nvSpPr>
          <p:spPr>
            <a:xfrm>
              <a:off x="6343650" y="6163642"/>
              <a:ext cx="1347833" cy="378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dirty="0"/>
                <a:t>current line: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C7C518-38C4-B394-FFEB-22EDD8165EA1}"/>
                </a:ext>
              </a:extLst>
            </p:cNvPr>
            <p:cNvSpPr/>
            <p:nvPr/>
          </p:nvSpPr>
          <p:spPr>
            <a:xfrm>
              <a:off x="7691483" y="6163642"/>
              <a:ext cx="3989975" cy="378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>
                  <a:solidFill>
                    <a:srgbClr val="008000"/>
                  </a:solidFill>
                  <a:latin typeface="Bitstream Vera Sans Mono" panose="020B0609030804020204" pitchFamily="49" charset="0"/>
                </a:rPr>
                <a:t>    return</a:t>
              </a:r>
              <a:r>
                <a:rPr lang="en-AU" sz="1400" dirty="0">
                  <a:latin typeface="Bitstream Vera Sans Mono" panose="020B0609030804020204" pitchFamily="49" charset="0"/>
                </a:rPr>
                <a:t> </a:t>
              </a:r>
              <a:r>
                <a:rPr lang="en-AU" sz="1400" dirty="0">
                  <a:solidFill>
                    <a:schemeClr val="tx1"/>
                  </a:solidFill>
                  <a:latin typeface="Bitstream Vera Sans Mono" panose="020B0609030804020204" pitchFamily="49" charset="0"/>
                </a:rPr>
                <a:t>1 + listLength(l-&gt;next);</a:t>
              </a:r>
              <a:endParaRPr lang="en-AU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00D42F-0587-3081-67A8-C2585B23DD37}"/>
                </a:ext>
              </a:extLst>
            </p:cNvPr>
            <p:cNvGrpSpPr/>
            <p:nvPr/>
          </p:nvGrpSpPr>
          <p:grpSpPr>
            <a:xfrm>
              <a:off x="6410324" y="5707273"/>
              <a:ext cx="2028825" cy="378372"/>
              <a:chOff x="6410325" y="5707273"/>
              <a:chExt cx="2133600" cy="3783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C8B5DA-A5FF-4ABA-05B9-050527843598}"/>
                  </a:ext>
                </a:extLst>
              </p:cNvPr>
              <p:cNvSpPr/>
              <p:nvPr/>
            </p:nvSpPr>
            <p:spPr>
              <a:xfrm>
                <a:off x="6410325" y="5707273"/>
                <a:ext cx="2133600" cy="3783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latin typeface="Bitstream Vera Sans Mono" panose="020B0609030804020204" pitchFamily="49" charset="0"/>
                  </a:rPr>
                  <a:t>struct node *l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22EB12-914F-38BF-F9F7-958208FE4A6B}"/>
                  </a:ext>
                </a:extLst>
              </p:cNvPr>
              <p:cNvSpPr/>
              <p:nvPr/>
            </p:nvSpPr>
            <p:spPr>
              <a:xfrm>
                <a:off x="8278813" y="5825022"/>
                <a:ext cx="142875" cy="1428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31599A1-B26A-AB28-BA31-3DBD72C1BF94}"/>
              </a:ext>
            </a:extLst>
          </p:cNvPr>
          <p:cNvCxnSpPr>
            <a:stCxn id="20" idx="0"/>
            <a:endCxn id="35" idx="2"/>
          </p:cNvCxnSpPr>
          <p:nvPr/>
        </p:nvCxnSpPr>
        <p:spPr>
          <a:xfrm rot="16200000" flipV="1">
            <a:off x="4444225" y="-162728"/>
            <a:ext cx="1525595" cy="6095929"/>
          </a:xfrm>
          <a:prstGeom prst="bentConnector3">
            <a:avLst>
              <a:gd name="adj1" fmla="val 15138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1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2953</Words>
  <Application>Microsoft Office PowerPoint</Application>
  <PresentationFormat>Widescreen</PresentationFormat>
  <Paragraphs>755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Bitstream Vera Sans Mono</vt:lpstr>
      <vt:lpstr>Calibri</vt:lpstr>
      <vt:lpstr>Calibri Light</vt:lpstr>
      <vt:lpstr>Office Theme</vt:lpstr>
      <vt:lpstr>Recursion Examples</vt:lpstr>
      <vt:lpstr>PowerPoint Presentation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  <vt:lpstr>listLength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Examples</dc:title>
  <dc:creator>Kevin Luxa</dc:creator>
  <cp:lastModifiedBy>Kevin Luxa</cp:lastModifiedBy>
  <cp:revision>2</cp:revision>
  <dcterms:created xsi:type="dcterms:W3CDTF">2023-06-05T15:10:01Z</dcterms:created>
  <dcterms:modified xsi:type="dcterms:W3CDTF">2023-06-05T16:59:54Z</dcterms:modified>
</cp:coreProperties>
</file>