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3" r:id="rId3"/>
    <p:sldId id="265" r:id="rId4"/>
    <p:sldId id="274" r:id="rId5"/>
    <p:sldId id="276" r:id="rId6"/>
    <p:sldId id="275" r:id="rId7"/>
    <p:sldId id="262" r:id="rId8"/>
    <p:sldId id="257" r:id="rId9"/>
    <p:sldId id="258" r:id="rId10"/>
    <p:sldId id="259" r:id="rId11"/>
    <p:sldId id="266" r:id="rId12"/>
    <p:sldId id="267" r:id="rId13"/>
    <p:sldId id="271" r:id="rId14"/>
    <p:sldId id="268" r:id="rId15"/>
    <p:sldId id="272" r:id="rId16"/>
    <p:sldId id="273" r:id="rId17"/>
    <p:sldId id="270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6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38111-C432-46FF-8793-1565524BEEF6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F462C-8C1D-4AA9-B47D-39005D4F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5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 a convenient higher-level interface to a larger body of code</a:t>
            </a:r>
          </a:p>
          <a:p>
            <a:r>
              <a:rPr lang="en-US" dirty="0" smtClean="0"/>
              <a:t>Hiding actual complexity</a:t>
            </a:r>
          </a:p>
          <a:p>
            <a:r>
              <a:rPr lang="en-US" dirty="0" smtClean="0"/>
              <a:t>Improves usability because of simplified presentation of API</a:t>
            </a:r>
          </a:p>
          <a:p>
            <a:r>
              <a:rPr lang="en-US" dirty="0" smtClean="0"/>
              <a:t>Not only simplifies the class interface, but also decouples class from code that utilizes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462C-8C1D-4AA9-B47D-39005D4FA00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8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Being used by people knowingly or unknowingly in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essentially serves as a group of facades to make our lives as programmers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462C-8C1D-4AA9-B47D-39005D4FA00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4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Being used by people knowingly or unknowingly in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essentially serves as a group of facades to make our lives as programmers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462C-8C1D-4AA9-B47D-39005D4FA00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4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Simplify an interface for listening to events</a:t>
            </a:r>
          </a:p>
          <a:p>
            <a:endParaRPr lang="en-US" dirty="0" smtClean="0"/>
          </a:p>
          <a:p>
            <a:r>
              <a:rPr lang="en-US" dirty="0" smtClean="0"/>
              <a:t>Create a common method that can be used in one’s code which does  the task of checking for the existence of features so that it can provide a safe and cross-browser compatible solution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462C-8C1D-4AA9-B47D-39005D4FA00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8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1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6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3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64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1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9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0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563B-A159-4A5A-989C-8BF3F263C952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Façade 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1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event listeners &amp; handlers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$(</a:t>
            </a:r>
            <a:r>
              <a:rPr lang="en-IN" b="1" dirty="0" smtClean="0"/>
              <a:t>'#palette'</a:t>
            </a:r>
            <a:r>
              <a:rPr lang="en-IN" dirty="0" smtClean="0"/>
              <a:t>).on(</a:t>
            </a:r>
            <a:r>
              <a:rPr lang="en-IN" b="1" dirty="0" smtClean="0"/>
              <a:t>'click'</a:t>
            </a:r>
            <a:r>
              <a:rPr lang="en-IN" dirty="0" smtClean="0"/>
              <a:t>, </a:t>
            </a:r>
            <a:r>
              <a:rPr lang="en-IN" b="1" dirty="0" smtClean="0"/>
              <a:t>'li'</a:t>
            </a:r>
            <a:r>
              <a:rPr lang="en-IN" dirty="0" smtClean="0"/>
              <a:t>, </a:t>
            </a:r>
            <a:r>
              <a:rPr lang="en-IN" b="1" dirty="0" smtClean="0"/>
              <a:t>function </a:t>
            </a:r>
            <a:r>
              <a:rPr lang="en-IN" dirty="0" smtClean="0"/>
              <a:t>() {…}</a:t>
            </a:r>
            <a:endParaRPr lang="en-US" i="1" dirty="0" smtClean="0"/>
          </a:p>
          <a:p>
            <a:r>
              <a:rPr lang="en-US" dirty="0" smtClean="0"/>
              <a:t>$(</a:t>
            </a:r>
            <a:r>
              <a:rPr lang="en-US" b="1" dirty="0" smtClean="0"/>
              <a:t>'#</a:t>
            </a:r>
            <a:r>
              <a:rPr lang="en-US" b="1" dirty="0"/>
              <a:t>erase'</a:t>
            </a:r>
            <a:r>
              <a:rPr lang="en-US" dirty="0" smtClean="0"/>
              <a:t>).</a:t>
            </a:r>
            <a:r>
              <a:rPr lang="en-US" dirty="0"/>
              <a:t>click</a:t>
            </a:r>
            <a:r>
              <a:rPr lang="en-US" dirty="0" smtClean="0"/>
              <a:t>(</a:t>
            </a:r>
            <a:r>
              <a:rPr lang="en-US" b="1" dirty="0"/>
              <a:t>function </a:t>
            </a:r>
            <a:r>
              <a:rPr lang="en-US" dirty="0" smtClean="0"/>
              <a:t>() { </a:t>
            </a:r>
            <a:r>
              <a:rPr lang="en-US" i="1" dirty="0" smtClean="0"/>
              <a:t>…</a:t>
            </a:r>
            <a:r>
              <a:rPr lang="en-US" dirty="0" smtClean="0"/>
              <a:t>}</a:t>
            </a:r>
          </a:p>
          <a:p>
            <a:r>
              <a:rPr lang="en-IN" dirty="0" smtClean="0"/>
              <a:t>$(</a:t>
            </a:r>
            <a:r>
              <a:rPr lang="en-IN" b="1" dirty="0"/>
              <a:t>'#thickness'</a:t>
            </a:r>
            <a:r>
              <a:rPr lang="en-IN" dirty="0" smtClean="0"/>
              <a:t>).change(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eraserthickness</a:t>
            </a:r>
            <a:r>
              <a:rPr lang="en-IN" b="1" dirty="0"/>
              <a:t>'</a:t>
            </a:r>
            <a:r>
              <a:rPr lang="en-IN" dirty="0" smtClean="0"/>
              <a:t>).change(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'#save'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'#clear'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addcolor</a:t>
            </a:r>
            <a:r>
              <a:rPr lang="en-IN" b="1" dirty="0"/>
              <a:t>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removecolor</a:t>
            </a:r>
            <a:r>
              <a:rPr lang="en-IN" b="1" dirty="0"/>
              <a:t>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attachcolor</a:t>
            </a:r>
            <a:r>
              <a:rPr lang="en-IN" b="1" dirty="0"/>
              <a:t>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cancelcolor</a:t>
            </a:r>
            <a:r>
              <a:rPr lang="en-IN" b="1" dirty="0"/>
              <a:t>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'.</a:t>
            </a:r>
            <a:r>
              <a:rPr lang="en-IN" b="1" dirty="0" err="1"/>
              <a:t>colorslider</a:t>
            </a:r>
            <a:r>
              <a:rPr lang="en-IN" b="1" dirty="0"/>
              <a:t>'</a:t>
            </a:r>
            <a:r>
              <a:rPr lang="en-IN" dirty="0" smtClean="0"/>
              <a:t>).change(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err="1"/>
              <a:t>paintSurface</a:t>
            </a:r>
            <a:r>
              <a:rPr lang="en-IN" dirty="0" err="1" smtClean="0"/>
              <a:t>.mousedown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(e) {…}</a:t>
            </a:r>
          </a:p>
          <a:p>
            <a:r>
              <a:rPr lang="en-IN" dirty="0" err="1" smtClean="0">
                <a:effectLst/>
              </a:rPr>
              <a:t>paintSurface</a:t>
            </a:r>
            <a:r>
              <a:rPr lang="en-IN" dirty="0" err="1" smtClean="0"/>
              <a:t>.mousemove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(e) {…}</a:t>
            </a:r>
          </a:p>
        </p:txBody>
      </p:sp>
    </p:spTree>
    <p:extLst>
      <p:ext uri="{BB962C8B-B14F-4D97-AF65-F5344CB8AC3E}">
        <p14:creationId xmlns:p14="http://schemas.microsoft.com/office/powerpoint/2010/main" val="3653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Version</a:t>
            </a:r>
            <a:endParaRPr lang="en-IN" dirty="0"/>
          </a:p>
        </p:txBody>
      </p:sp>
      <p:pic>
        <p:nvPicPr>
          <p:cNvPr id="3075" name="Picture 3" descr="D:\Informatics\Seminar\My Workspace\Seminar_Repository\presentation\Images\event listeners 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23163" cy="458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23622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pp.js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All event listeners/handlers defined in a single function</a:t>
            </a:r>
          </a:p>
          <a:p>
            <a:r>
              <a:rPr lang="en-US" dirty="0" smtClean="0"/>
              <a:t>Confusing! </a:t>
            </a:r>
            <a:r>
              <a:rPr lang="en-US" dirty="0"/>
              <a:t>No </a:t>
            </a:r>
            <a:r>
              <a:rPr lang="en-US" dirty="0" smtClean="0"/>
              <a:t>abstraction</a:t>
            </a:r>
          </a:p>
          <a:p>
            <a:r>
              <a:rPr lang="en-US" dirty="0" smtClean="0"/>
              <a:t>Browsers’ compatibility not checked</a:t>
            </a:r>
            <a:endParaRPr lang="en-IN" dirty="0"/>
          </a:p>
        </p:txBody>
      </p:sp>
      <p:pic>
        <p:nvPicPr>
          <p:cNvPr id="4" name="Picture 3" descr="D:\Informatics\Seminar\My Workspace\Seminar_Repository\presentation\Images\event listeners 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5146318" cy="313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0662" y="62600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pp.js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utilized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an interface for </a:t>
            </a:r>
            <a:r>
              <a:rPr lang="en-US" dirty="0"/>
              <a:t>listening </a:t>
            </a:r>
            <a:r>
              <a:rPr lang="en-US" dirty="0" smtClean="0"/>
              <a:t>to events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method </a:t>
            </a:r>
            <a:r>
              <a:rPr lang="en-US" dirty="0" smtClean="0"/>
              <a:t>to provide safe </a:t>
            </a:r>
            <a:r>
              <a:rPr lang="en-US" dirty="0"/>
              <a:t>and </a:t>
            </a:r>
            <a:r>
              <a:rPr lang="en-US" dirty="0" smtClean="0"/>
              <a:t>cross-browser compatible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4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facade that masks the various browser-specific methods</a:t>
            </a:r>
            <a:endParaRPr lang="en-IN" dirty="0"/>
          </a:p>
        </p:txBody>
      </p:sp>
      <p:pic>
        <p:nvPicPr>
          <p:cNvPr id="4099" name="Picture 3" descr="D:\Informatics\Seminar\My Workspace\Seminar_Repository\presentation\Images\cross browser event liste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51564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62400" y="49530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pp.js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Informatics\Seminar\My Workspace\Seminar_Repository\presentation\Images\cross browser event liste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" y="304800"/>
            <a:ext cx="7448845" cy="213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Informatics\Seminar\My Workspace\Seminar_Repository\presentation\Images\event listeners refact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7" y="2579687"/>
            <a:ext cx="4964113" cy="404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81200" y="32882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pp.js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Achieving abstraction</a:t>
            </a:r>
            <a:endParaRPr lang="en-IN" dirty="0"/>
          </a:p>
        </p:txBody>
      </p:sp>
      <p:pic>
        <p:nvPicPr>
          <p:cNvPr id="7170" name="Picture 2" descr="D:\Informatics\Seminar\My Workspace\Seminar_Repository\presentation\Images\event handlers defined - refact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1390650"/>
            <a:ext cx="5838826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6862" y="3288268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eventHandler.js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facade that masks the various browser-specific methods</a:t>
            </a:r>
            <a:endParaRPr lang="en-IN" dirty="0"/>
          </a:p>
        </p:txBody>
      </p:sp>
      <p:pic>
        <p:nvPicPr>
          <p:cNvPr id="4100" name="Picture 4" descr="D:\Informatics\Seminar\My Workspace\Seminar_Repository\presentation\Images\addEventListener supported brow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14" y="4856018"/>
            <a:ext cx="685800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Informatics\Seminar\My Workspace\Seminar_Repository\presentation\Images\addEventListener mar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0141"/>
            <a:ext cx="8647113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</a:t>
            </a:r>
            <a:r>
              <a:rPr lang="en-US" dirty="0" smtClean="0">
                <a:hlinkClick r:id="rId2"/>
              </a:rPr>
              <a:t>3schools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Convenient higher-level interface </a:t>
            </a:r>
            <a:r>
              <a:rPr lang="en-US" dirty="0"/>
              <a:t>to </a:t>
            </a:r>
            <a:r>
              <a:rPr lang="en-US" dirty="0" smtClean="0"/>
              <a:t>a larger body </a:t>
            </a:r>
            <a:r>
              <a:rPr lang="en-US" dirty="0"/>
              <a:t>of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Hides actual complexity</a:t>
            </a:r>
          </a:p>
          <a:p>
            <a:endParaRPr lang="en-US" dirty="0" smtClean="0"/>
          </a:p>
          <a:p>
            <a:r>
              <a:rPr lang="en-US" dirty="0" smtClean="0"/>
              <a:t>Simplified presentation of API - </a:t>
            </a:r>
            <a:r>
              <a:rPr lang="en-US" dirty="0"/>
              <a:t>Improves usability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Decouples class from code that utilizes it</a:t>
            </a:r>
          </a:p>
        </p:txBody>
      </p:sp>
    </p:spTree>
    <p:extLst>
      <p:ext uri="{BB962C8B-B14F-4D97-AF65-F5344CB8AC3E}">
        <p14:creationId xmlns:p14="http://schemas.microsoft.com/office/powerpoint/2010/main" val="20424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1026" name="Picture 2" descr="D:\Informatics\Seminar\My Workspace\Seminar_Repository\presentation\Images\desktop shortc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9810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nformatics\Seminar\My Workspace\Seminar_Repository\presentation\Images\absolute p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867150"/>
            <a:ext cx="65055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Group </a:t>
            </a:r>
            <a:r>
              <a:rPr lang="en-US" dirty="0"/>
              <a:t>of </a:t>
            </a:r>
            <a:r>
              <a:rPr lang="en-US" dirty="0" smtClean="0"/>
              <a:t>facades – makes programming easier and faster</a:t>
            </a:r>
          </a:p>
        </p:txBody>
      </p:sp>
    </p:spTree>
    <p:extLst>
      <p:ext uri="{BB962C8B-B14F-4D97-AF65-F5344CB8AC3E}">
        <p14:creationId xmlns:p14="http://schemas.microsoft.com/office/powerpoint/2010/main" val="24769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Group </a:t>
            </a:r>
            <a:r>
              <a:rPr lang="en-US" dirty="0"/>
              <a:t>of </a:t>
            </a:r>
            <a:r>
              <a:rPr lang="en-US" dirty="0" smtClean="0"/>
              <a:t>facades – </a:t>
            </a:r>
            <a:r>
              <a:rPr lang="en-US" dirty="0"/>
              <a:t>makes programming easier and </a:t>
            </a:r>
            <a:r>
              <a:rPr lang="en-US" dirty="0" smtClean="0"/>
              <a:t>faster</a:t>
            </a:r>
            <a:endParaRPr lang="en-US" dirty="0"/>
          </a:p>
          <a:p>
            <a:pPr marL="0" indent="0" fontAlgn="base">
              <a:buNone/>
            </a:pP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facades </a:t>
            </a:r>
            <a:r>
              <a:rPr lang="en-IN" dirty="0"/>
              <a:t>for $.</a:t>
            </a:r>
            <a:r>
              <a:rPr lang="en-IN" dirty="0" err="1"/>
              <a:t>ajax</a:t>
            </a:r>
            <a:r>
              <a:rPr lang="en-IN" dirty="0" smtClean="0"/>
              <a:t>()</a:t>
            </a:r>
            <a:endParaRPr lang="en-IN" sz="2800" dirty="0" smtClean="0"/>
          </a:p>
          <a:p>
            <a:pPr fontAlgn="base"/>
            <a:endParaRPr lang="en-IN" sz="2800" dirty="0"/>
          </a:p>
          <a:p>
            <a:pPr fontAlgn="base"/>
            <a:r>
              <a:rPr lang="en-IN" sz="2800" dirty="0" smtClean="0"/>
              <a:t>$.</a:t>
            </a:r>
            <a:r>
              <a:rPr lang="en-IN" sz="2800" dirty="0"/>
              <a:t>get( </a:t>
            </a:r>
            <a:r>
              <a:rPr lang="en-IN" sz="2800" dirty="0" err="1"/>
              <a:t>url</a:t>
            </a:r>
            <a:r>
              <a:rPr lang="en-IN" sz="2800" dirty="0"/>
              <a:t>, data, </a:t>
            </a:r>
            <a:r>
              <a:rPr lang="en-IN" sz="2800" dirty="0" err="1"/>
              <a:t>callback</a:t>
            </a:r>
            <a:r>
              <a:rPr lang="en-IN" sz="2800" dirty="0"/>
              <a:t>, </a:t>
            </a:r>
            <a:r>
              <a:rPr lang="en-IN" sz="2800" dirty="0" err="1"/>
              <a:t>dataType</a:t>
            </a:r>
            <a:r>
              <a:rPr lang="en-IN" sz="2800" dirty="0"/>
              <a:t> );</a:t>
            </a:r>
          </a:p>
          <a:p>
            <a:pPr fontAlgn="base"/>
            <a:r>
              <a:rPr lang="en-IN" sz="2800" dirty="0"/>
              <a:t>$.post( </a:t>
            </a:r>
            <a:r>
              <a:rPr lang="en-IN" sz="2800" dirty="0" err="1"/>
              <a:t>url</a:t>
            </a:r>
            <a:r>
              <a:rPr lang="en-IN" sz="2800" dirty="0"/>
              <a:t>, data, </a:t>
            </a:r>
            <a:r>
              <a:rPr lang="en-IN" sz="2800" dirty="0" err="1"/>
              <a:t>callback</a:t>
            </a:r>
            <a:r>
              <a:rPr lang="en-IN" sz="2800" dirty="0"/>
              <a:t>, </a:t>
            </a:r>
            <a:r>
              <a:rPr lang="en-IN" sz="2800" dirty="0" err="1"/>
              <a:t>dataType</a:t>
            </a:r>
            <a:r>
              <a:rPr lang="en-IN" sz="2800" dirty="0"/>
              <a:t> );</a:t>
            </a:r>
          </a:p>
          <a:p>
            <a:pPr fontAlgn="base"/>
            <a:r>
              <a:rPr lang="en-IN" sz="2800" dirty="0"/>
              <a:t>$.</a:t>
            </a:r>
            <a:r>
              <a:rPr lang="en-IN" sz="2800" dirty="0" err="1"/>
              <a:t>getJSON</a:t>
            </a:r>
            <a:r>
              <a:rPr lang="en-IN" sz="2800" dirty="0"/>
              <a:t>( </a:t>
            </a:r>
            <a:r>
              <a:rPr lang="en-IN" sz="2800" dirty="0" err="1"/>
              <a:t>url</a:t>
            </a:r>
            <a:r>
              <a:rPr lang="en-IN" sz="2800" dirty="0"/>
              <a:t>, data, </a:t>
            </a:r>
            <a:r>
              <a:rPr lang="en-IN" sz="2800" dirty="0" err="1"/>
              <a:t>callback</a:t>
            </a:r>
            <a:r>
              <a:rPr lang="en-IN" sz="2800" dirty="0"/>
              <a:t> 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830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D:\Informatics\Seminar\My Workspace\Seminar_Repository\presentation\Images\ajax faca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371850"/>
            <a:ext cx="41052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IN" dirty="0"/>
          </a:p>
        </p:txBody>
      </p:sp>
      <p:pic>
        <p:nvPicPr>
          <p:cNvPr id="9219" name="Picture 3" descr="D:\Informatics\Seminar\My Workspace\Seminar_Repository\presentation\Images\ajax get(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4098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Informatics\Seminar\My Workspace\Seminar_Repository\presentation\Images\ajax getjson(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5143500"/>
            <a:ext cx="24288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Informatics\Seminar\My Workspace\Seminar_Repository\presentation\Images\ajax post(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549400"/>
            <a:ext cx="24669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>
            <a:endCxn id="9221" idx="2"/>
          </p:cNvCxnSpPr>
          <p:nvPr/>
        </p:nvCxnSpPr>
        <p:spPr>
          <a:xfrm rot="10800000">
            <a:off x="1649414" y="2940051"/>
            <a:ext cx="941387" cy="7937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6324600" y="2895600"/>
            <a:ext cx="900113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222" idx="2"/>
          </p:cNvCxnSpPr>
          <p:nvPr/>
        </p:nvCxnSpPr>
        <p:spPr>
          <a:xfrm flipH="1">
            <a:off x="4500562" y="4191000"/>
            <a:ext cx="1" cy="842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– 1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IN" dirty="0" err="1" smtClean="0"/>
              <a:t>drawr</a:t>
            </a:r>
            <a:r>
              <a:rPr lang="en-IN" dirty="0" smtClean="0"/>
              <a:t>-bootstrap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3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drawr</a:t>
            </a:r>
            <a:r>
              <a:rPr lang="en-IN" dirty="0" smtClean="0"/>
              <a:t>-bootstrap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35437" y="5943600"/>
            <a:ext cx="12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Screen</a:t>
            </a:r>
            <a:endParaRPr lang="en-IN" dirty="0"/>
          </a:p>
        </p:txBody>
      </p:sp>
      <p:pic>
        <p:nvPicPr>
          <p:cNvPr id="2050" name="Picture 2" descr="D:\Informatics\Seminar\My Workspace\Seminar_Repository\presentation\Images\first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4365"/>
            <a:ext cx="7239000" cy="46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Informatics\Seminar\My Workspace\Seminar_Repository\presentation\Images\carto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78" y="2209800"/>
            <a:ext cx="19145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drawr</a:t>
            </a:r>
            <a:r>
              <a:rPr lang="en-IN" dirty="0" smtClean="0"/>
              <a:t>-bootstrap: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Customizable drawing tool</a:t>
            </a:r>
          </a:p>
          <a:p>
            <a:r>
              <a:rPr lang="en-US" dirty="0" smtClean="0"/>
              <a:t>Toolbar</a:t>
            </a:r>
          </a:p>
          <a:p>
            <a:pPr lvl="1"/>
            <a:r>
              <a:rPr lang="en-US" dirty="0" smtClean="0"/>
              <a:t>Brush/Eraser thickness</a:t>
            </a:r>
          </a:p>
          <a:p>
            <a:pPr lvl="1"/>
            <a:r>
              <a:rPr lang="en-US" dirty="0" smtClean="0"/>
              <a:t>Color Palette</a:t>
            </a:r>
          </a:p>
          <a:p>
            <a:pPr lvl="1"/>
            <a:r>
              <a:rPr lang="en-US" dirty="0" smtClean="0"/>
              <a:t>Add new color</a:t>
            </a:r>
          </a:p>
          <a:p>
            <a:pPr lvl="1"/>
            <a:r>
              <a:rPr lang="en-US" dirty="0" smtClean="0"/>
              <a:t>Remove a color</a:t>
            </a:r>
          </a:p>
          <a:p>
            <a:pPr lvl="1"/>
            <a:r>
              <a:rPr lang="en-US" dirty="0" smtClean="0"/>
              <a:t>Clear canvas</a:t>
            </a:r>
          </a:p>
          <a:p>
            <a:pPr lvl="1"/>
            <a:r>
              <a:rPr lang="en-US" dirty="0" smtClean="0"/>
              <a:t>Save canvas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2" descr="D:\Informatics\Seminar\My Workspace\Seminar_Repository\presentation\Images\first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33" y="3276600"/>
            <a:ext cx="546946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Informatics\Seminar\My Workspace\Seminar_Repository\presentation\Images\carto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78" y="4038600"/>
            <a:ext cx="1334222" cy="128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6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404</Words>
  <Application>Microsoft Office PowerPoint</Application>
  <PresentationFormat>On-screen Show (4:3)</PresentationFormat>
  <Paragraphs>80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Façade Design Pattern</vt:lpstr>
      <vt:lpstr>PowerPoint Presentation</vt:lpstr>
      <vt:lpstr>Example</vt:lpstr>
      <vt:lpstr>Example - jQuery</vt:lpstr>
      <vt:lpstr>Example - jQuery</vt:lpstr>
      <vt:lpstr>Behind the scenes</vt:lpstr>
      <vt:lpstr>Project – 1 :  drawr-bootstrap </vt:lpstr>
      <vt:lpstr>drawr-bootstrap</vt:lpstr>
      <vt:lpstr>drawr-bootstrap: features</vt:lpstr>
      <vt:lpstr>Several event listeners &amp; handlers</vt:lpstr>
      <vt:lpstr>Original Version</vt:lpstr>
      <vt:lpstr>Limitations</vt:lpstr>
      <vt:lpstr>Façade utilized</vt:lpstr>
      <vt:lpstr>a simple facade that masks the various browser-specific methods</vt:lpstr>
      <vt:lpstr>PowerPoint Presentation</vt:lpstr>
      <vt:lpstr>Achieving abstraction</vt:lpstr>
      <vt:lpstr>a simple facade that masks the various browser-specific methods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</dc:creator>
  <cp:lastModifiedBy>Nishant</cp:lastModifiedBy>
  <cp:revision>24</cp:revision>
  <dcterms:created xsi:type="dcterms:W3CDTF">2015-09-01T19:34:06Z</dcterms:created>
  <dcterms:modified xsi:type="dcterms:W3CDTF">2015-09-03T09:59:23Z</dcterms:modified>
</cp:coreProperties>
</file>