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6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3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64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1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9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0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563B-A159-4A5A-989C-8BF3F263C95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048B-09B0-4228-A1D2-3504C8DE0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– 1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IN" dirty="0" err="1" smtClean="0"/>
              <a:t>drawr</a:t>
            </a:r>
            <a:r>
              <a:rPr lang="en-IN" dirty="0" smtClean="0"/>
              <a:t>-bootstrap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1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drawr</a:t>
            </a:r>
            <a:r>
              <a:rPr lang="en-IN" dirty="0" smtClean="0"/>
              <a:t>-bootstrap</a:t>
            </a:r>
            <a:endParaRPr lang="en-IN" dirty="0"/>
          </a:p>
        </p:txBody>
      </p:sp>
      <p:pic>
        <p:nvPicPr>
          <p:cNvPr id="1027" name="Picture 3" descr="D:\Informatics\Seminar\My Workspace\Seminar_Repository\presentation\Images\First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648450" cy="4250836"/>
          </a:xfrm>
          <a:prstGeom prst="rect">
            <a:avLst/>
          </a:prstGeom>
          <a:noFill/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5437" y="5943600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2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drawr</a:t>
            </a:r>
            <a:r>
              <a:rPr lang="en-IN" dirty="0" smtClean="0"/>
              <a:t>-bootstrap: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Customizable drawing tool</a:t>
            </a:r>
          </a:p>
          <a:p>
            <a:r>
              <a:rPr lang="en-US" dirty="0" smtClean="0"/>
              <a:t>Toolbar</a:t>
            </a:r>
          </a:p>
          <a:p>
            <a:pPr lvl="1"/>
            <a:r>
              <a:rPr lang="en-US" dirty="0" smtClean="0"/>
              <a:t>Brush/Eraser thickness</a:t>
            </a:r>
          </a:p>
          <a:p>
            <a:pPr lvl="1"/>
            <a:r>
              <a:rPr lang="en-US" dirty="0" smtClean="0"/>
              <a:t>Color Palette</a:t>
            </a:r>
          </a:p>
          <a:p>
            <a:pPr lvl="1"/>
            <a:r>
              <a:rPr lang="en-US" dirty="0" smtClean="0"/>
              <a:t>Add new color</a:t>
            </a:r>
          </a:p>
          <a:p>
            <a:pPr lvl="1"/>
            <a:r>
              <a:rPr lang="en-US" dirty="0" smtClean="0"/>
              <a:t>Remove a color</a:t>
            </a:r>
          </a:p>
          <a:p>
            <a:pPr lvl="1"/>
            <a:r>
              <a:rPr lang="en-US" dirty="0" smtClean="0"/>
              <a:t>Clear canvas</a:t>
            </a:r>
          </a:p>
          <a:p>
            <a:pPr lvl="1"/>
            <a:r>
              <a:rPr lang="en-US" dirty="0" smtClean="0"/>
              <a:t>Save canvas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6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event listeners &amp; handlers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$(</a:t>
            </a:r>
            <a:r>
              <a:rPr lang="en-IN" b="1" dirty="0" smtClean="0"/>
              <a:t>'#palette'</a:t>
            </a:r>
            <a:r>
              <a:rPr lang="en-IN" dirty="0" smtClean="0"/>
              <a:t>).on(</a:t>
            </a:r>
            <a:r>
              <a:rPr lang="en-IN" b="1" dirty="0" smtClean="0"/>
              <a:t>'click'</a:t>
            </a:r>
            <a:r>
              <a:rPr lang="en-IN" dirty="0" smtClean="0"/>
              <a:t>, </a:t>
            </a:r>
            <a:r>
              <a:rPr lang="en-IN" b="1" dirty="0" smtClean="0"/>
              <a:t>'li'</a:t>
            </a:r>
            <a:r>
              <a:rPr lang="en-IN" dirty="0" smtClean="0"/>
              <a:t>, </a:t>
            </a:r>
            <a:r>
              <a:rPr lang="en-IN" b="1" dirty="0" smtClean="0"/>
              <a:t>function </a:t>
            </a:r>
            <a:r>
              <a:rPr lang="en-IN" dirty="0" smtClean="0"/>
              <a:t>() {…}</a:t>
            </a:r>
            <a:endParaRPr lang="en-US" i="1" dirty="0" smtClean="0"/>
          </a:p>
          <a:p>
            <a:r>
              <a:rPr lang="en-US" dirty="0" smtClean="0"/>
              <a:t>$(</a:t>
            </a:r>
            <a:r>
              <a:rPr lang="en-US" b="1" dirty="0" smtClean="0"/>
              <a:t>'#</a:t>
            </a:r>
            <a:r>
              <a:rPr lang="en-US" b="1" dirty="0"/>
              <a:t>erase'</a:t>
            </a:r>
            <a:r>
              <a:rPr lang="en-US" dirty="0" smtClean="0"/>
              <a:t>).</a:t>
            </a:r>
            <a:r>
              <a:rPr lang="en-US" dirty="0"/>
              <a:t>click</a:t>
            </a:r>
            <a:r>
              <a:rPr lang="en-US" dirty="0" smtClean="0"/>
              <a:t>(</a:t>
            </a:r>
            <a:r>
              <a:rPr lang="en-US" b="1" dirty="0"/>
              <a:t>function </a:t>
            </a:r>
            <a:r>
              <a:rPr lang="en-US" dirty="0" smtClean="0"/>
              <a:t>() { </a:t>
            </a:r>
            <a:r>
              <a:rPr lang="en-US" i="1" dirty="0" smtClean="0"/>
              <a:t>…</a:t>
            </a:r>
            <a:r>
              <a:rPr lang="en-US" dirty="0" smtClean="0"/>
              <a:t>}</a:t>
            </a:r>
          </a:p>
          <a:p>
            <a:r>
              <a:rPr lang="en-IN" dirty="0" smtClean="0"/>
              <a:t>$(</a:t>
            </a:r>
            <a:r>
              <a:rPr lang="en-IN" b="1" dirty="0"/>
              <a:t>'#thickness'</a:t>
            </a:r>
            <a:r>
              <a:rPr lang="en-IN" dirty="0" smtClean="0"/>
              <a:t>).change(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eraserthickness</a:t>
            </a:r>
            <a:r>
              <a:rPr lang="en-IN" b="1" dirty="0"/>
              <a:t>'</a:t>
            </a:r>
            <a:r>
              <a:rPr lang="en-IN" dirty="0" smtClean="0"/>
              <a:t>).change(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'#save'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'#clear'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addcolor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removecolor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attachcolor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'#</a:t>
            </a:r>
            <a:r>
              <a:rPr lang="en-IN" b="1" dirty="0" err="1"/>
              <a:t>cancelcolor</a:t>
            </a:r>
            <a:r>
              <a:rPr lang="en-IN" b="1" dirty="0"/>
              <a:t>'</a:t>
            </a:r>
            <a:r>
              <a:rPr lang="en-IN" dirty="0" smtClean="0"/>
              <a:t>).</a:t>
            </a:r>
            <a:r>
              <a:rPr lang="en-IN" dirty="0"/>
              <a:t>click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smtClean="0"/>
              <a:t>$(</a:t>
            </a:r>
            <a:r>
              <a:rPr lang="en-IN" b="1" dirty="0"/>
              <a:t>'.</a:t>
            </a:r>
            <a:r>
              <a:rPr lang="en-IN" b="1" dirty="0" err="1"/>
              <a:t>colorslider</a:t>
            </a:r>
            <a:r>
              <a:rPr lang="en-IN" b="1" dirty="0"/>
              <a:t>'</a:t>
            </a:r>
            <a:r>
              <a:rPr lang="en-IN" dirty="0" smtClean="0"/>
              <a:t>).change(</a:t>
            </a:r>
            <a:r>
              <a:rPr lang="en-IN" b="1" dirty="0"/>
              <a:t>function </a:t>
            </a:r>
            <a:r>
              <a:rPr lang="en-IN" dirty="0" smtClean="0"/>
              <a:t>() {…}</a:t>
            </a:r>
          </a:p>
          <a:p>
            <a:r>
              <a:rPr lang="en-IN" dirty="0" err="1"/>
              <a:t>paintSurface</a:t>
            </a:r>
            <a:r>
              <a:rPr lang="en-IN" dirty="0" err="1" smtClean="0"/>
              <a:t>.mousedown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(e) {…}</a:t>
            </a:r>
          </a:p>
          <a:p>
            <a:r>
              <a:rPr lang="en-IN" dirty="0" err="1" smtClean="0">
                <a:effectLst/>
              </a:rPr>
              <a:t>paintSurface</a:t>
            </a:r>
            <a:r>
              <a:rPr lang="en-IN" dirty="0" err="1" smtClean="0"/>
              <a:t>.mousemove</a:t>
            </a:r>
            <a:r>
              <a:rPr lang="en-IN" dirty="0" smtClean="0"/>
              <a:t>(</a:t>
            </a:r>
            <a:r>
              <a:rPr lang="en-IN" b="1" dirty="0"/>
              <a:t>function </a:t>
            </a:r>
            <a:r>
              <a:rPr lang="en-IN" dirty="0" smtClean="0"/>
              <a:t>(e) {…}</a:t>
            </a:r>
          </a:p>
        </p:txBody>
      </p:sp>
    </p:spTree>
    <p:extLst>
      <p:ext uri="{BB962C8B-B14F-4D97-AF65-F5344CB8AC3E}">
        <p14:creationId xmlns:p14="http://schemas.microsoft.com/office/powerpoint/2010/main" val="3653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 -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1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120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– 1 :  drawr-bootstrap </vt:lpstr>
      <vt:lpstr>drawr-bootstrap</vt:lpstr>
      <vt:lpstr>drawr-bootstrap: features</vt:lpstr>
      <vt:lpstr>Several event listeners &amp; handlers</vt:lpstr>
      <vt:lpstr>Event listeners - Challenges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</dc:creator>
  <cp:lastModifiedBy>Nishant</cp:lastModifiedBy>
  <cp:revision>8</cp:revision>
  <dcterms:created xsi:type="dcterms:W3CDTF">2015-09-01T19:34:06Z</dcterms:created>
  <dcterms:modified xsi:type="dcterms:W3CDTF">2015-09-01T21:59:14Z</dcterms:modified>
</cp:coreProperties>
</file>