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DCB"/>
    <a:srgbClr val="EFF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61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12.09.2012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865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12.09.2012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588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12.09.2012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368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12.09.2012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819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12.09.2012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124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12.09.2012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375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12.09.2012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723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12.09.2012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642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12.09.2012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883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12.09.2012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183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A26F-389A-49F1-AC21-8E0B060460FF}" type="datetimeFigureOut">
              <a:rPr lang="de-AT" smtClean="0"/>
              <a:t>12.09.2012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531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2A26F-389A-49F1-AC21-8E0B060460FF}" type="datetimeFigureOut">
              <a:rPr lang="de-AT" smtClean="0"/>
              <a:t>12.09.2012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C82B1-2D3A-4463-9236-0F85327AD4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848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/>
        </p:nvSpPr>
        <p:spPr>
          <a:xfrm>
            <a:off x="482205" y="1643638"/>
            <a:ext cx="1588368" cy="504056"/>
          </a:xfrm>
          <a:prstGeom prst="rect">
            <a:avLst/>
          </a:prstGeom>
          <a:solidFill>
            <a:srgbClr val="F8FD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>
                <a:solidFill>
                  <a:schemeClr val="tx1"/>
                </a:solidFill>
              </a:rPr>
              <a:t>SyntaxAnalyzer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6" name="Right Arrow 4"/>
          <p:cNvSpPr/>
          <p:nvPr/>
        </p:nvSpPr>
        <p:spPr>
          <a:xfrm>
            <a:off x="2138389" y="1871974"/>
            <a:ext cx="258705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tangle 7"/>
          <p:cNvSpPr/>
          <p:nvPr/>
        </p:nvSpPr>
        <p:spPr>
          <a:xfrm>
            <a:off x="5446565" y="1595372"/>
            <a:ext cx="1444352" cy="598922"/>
          </a:xfrm>
          <a:prstGeom prst="rect">
            <a:avLst/>
          </a:prstGeom>
          <a:solidFill>
            <a:srgbClr val="F8FD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Semantic Analyzer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7376120" y="1596115"/>
            <a:ext cx="1444352" cy="504056"/>
          </a:xfrm>
          <a:prstGeom prst="rect">
            <a:avLst/>
          </a:prstGeom>
          <a:solidFill>
            <a:srgbClr val="F8FD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Backend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6" name="Rectangle 3"/>
          <p:cNvSpPr/>
          <p:nvPr/>
        </p:nvSpPr>
        <p:spPr>
          <a:xfrm>
            <a:off x="2498428" y="1649691"/>
            <a:ext cx="2487973" cy="504056"/>
          </a:xfrm>
          <a:prstGeom prst="rect">
            <a:avLst/>
          </a:prstGeom>
          <a:solidFill>
            <a:srgbClr val="F8FD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>
                <a:solidFill>
                  <a:schemeClr val="tx1"/>
                </a:solidFill>
              </a:rPr>
              <a:t>ASTNodeTransformer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7" name="Right Arrow 4"/>
          <p:cNvSpPr/>
          <p:nvPr/>
        </p:nvSpPr>
        <p:spPr>
          <a:xfrm>
            <a:off x="5074683" y="1872806"/>
            <a:ext cx="258705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" name="Right Arrow 4"/>
          <p:cNvSpPr/>
          <p:nvPr/>
        </p:nvSpPr>
        <p:spPr>
          <a:xfrm>
            <a:off x="7034933" y="1856000"/>
            <a:ext cx="258705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" name="Right Arrow 4"/>
          <p:cNvSpPr/>
          <p:nvPr/>
        </p:nvSpPr>
        <p:spPr>
          <a:xfrm>
            <a:off x="266181" y="2762840"/>
            <a:ext cx="1080120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Textfeld 29"/>
          <p:cNvSpPr txBox="1"/>
          <p:nvPr/>
        </p:nvSpPr>
        <p:spPr>
          <a:xfrm>
            <a:off x="122165" y="237271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Daten Fluss</a:t>
            </a:r>
            <a:endParaRPr lang="de-AT" sz="1200" dirty="0"/>
          </a:p>
        </p:txBody>
      </p:sp>
      <p:sp>
        <p:nvSpPr>
          <p:cNvPr id="31" name="Right Arrow 4"/>
          <p:cNvSpPr/>
          <p:nvPr/>
        </p:nvSpPr>
        <p:spPr>
          <a:xfrm>
            <a:off x="266181" y="3293067"/>
            <a:ext cx="1080120" cy="45719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Textfeld 31"/>
          <p:cNvSpPr txBox="1"/>
          <p:nvPr/>
        </p:nvSpPr>
        <p:spPr>
          <a:xfrm>
            <a:off x="122164" y="2902945"/>
            <a:ext cx="1641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interne Repräsentation</a:t>
            </a:r>
          </a:p>
        </p:txBody>
      </p:sp>
      <p:sp>
        <p:nvSpPr>
          <p:cNvPr id="33" name="TextBox 11"/>
          <p:cNvSpPr txBox="1"/>
          <p:nvPr/>
        </p:nvSpPr>
        <p:spPr>
          <a:xfrm>
            <a:off x="7633095" y="299511"/>
            <a:ext cx="745035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ILOAD 0</a:t>
            </a:r>
          </a:p>
          <a:p>
            <a:r>
              <a:rPr lang="de-AT" sz="1200" dirty="0" smtClean="0"/>
              <a:t>ILOAD 1</a:t>
            </a:r>
          </a:p>
          <a:p>
            <a:r>
              <a:rPr lang="de-AT" sz="1200" dirty="0" smtClean="0"/>
              <a:t>IADD</a:t>
            </a:r>
          </a:p>
          <a:p>
            <a:r>
              <a:rPr lang="de-AT" sz="1200" dirty="0" smtClean="0"/>
              <a:t>STORE 0</a:t>
            </a:r>
            <a:endParaRPr lang="de-AT" sz="1200" dirty="0"/>
          </a:p>
        </p:txBody>
      </p:sp>
      <p:sp>
        <p:nvSpPr>
          <p:cNvPr id="34" name="TextBox 12"/>
          <p:cNvSpPr txBox="1"/>
          <p:nvPr/>
        </p:nvSpPr>
        <p:spPr>
          <a:xfrm>
            <a:off x="842245" y="897061"/>
            <a:ext cx="72008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AT" sz="1600" dirty="0"/>
              <a:t>x</a:t>
            </a:r>
            <a:r>
              <a:rPr lang="de-AT" sz="1600" dirty="0" smtClean="0"/>
              <a:t>:=x+y</a:t>
            </a:r>
            <a:endParaRPr lang="de-AT" sz="1600" dirty="0"/>
          </a:p>
        </p:txBody>
      </p:sp>
      <p:sp>
        <p:nvSpPr>
          <p:cNvPr id="35" name="Right Arrow 4"/>
          <p:cNvSpPr/>
          <p:nvPr/>
        </p:nvSpPr>
        <p:spPr>
          <a:xfrm rot="5400000">
            <a:off x="1078745" y="1414116"/>
            <a:ext cx="258705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6" name="Right Arrow 4"/>
          <p:cNvSpPr/>
          <p:nvPr/>
        </p:nvSpPr>
        <p:spPr>
          <a:xfrm rot="16200000">
            <a:off x="7876259" y="1342108"/>
            <a:ext cx="258705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56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59576"/>
              </p:ext>
            </p:extLst>
          </p:nvPr>
        </p:nvGraphicFramePr>
        <p:xfrm>
          <a:off x="5666781" y="4602832"/>
          <a:ext cx="312000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003"/>
                <a:gridCol w="1040003"/>
                <a:gridCol w="1040003"/>
              </a:tblGrid>
              <a:tr h="251075">
                <a:tc>
                  <a:txBody>
                    <a:bodyPr/>
                    <a:lstStyle/>
                    <a:p>
                      <a:r>
                        <a:rPr lang="de-AT" sz="1400" dirty="0" smtClean="0"/>
                        <a:t>Name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 smtClean="0"/>
                        <a:t>Type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 smtClean="0"/>
                        <a:t>Slot</a:t>
                      </a:r>
                      <a:endParaRPr lang="de-AT" sz="1400" dirty="0"/>
                    </a:p>
                  </a:txBody>
                  <a:tcPr/>
                </a:tc>
              </a:tr>
              <a:tr h="251075">
                <a:tc>
                  <a:txBody>
                    <a:bodyPr/>
                    <a:lstStyle/>
                    <a:p>
                      <a:r>
                        <a:rPr lang="de-AT" sz="1400" dirty="0" smtClean="0"/>
                        <a:t>x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 smtClean="0"/>
                        <a:t>integer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 smtClean="0"/>
                        <a:t>0</a:t>
                      </a:r>
                      <a:endParaRPr lang="de-AT" sz="1400" dirty="0"/>
                    </a:p>
                  </a:txBody>
                  <a:tcPr/>
                </a:tc>
              </a:tr>
              <a:tr h="251075">
                <a:tc>
                  <a:txBody>
                    <a:bodyPr/>
                    <a:lstStyle/>
                    <a:p>
                      <a:r>
                        <a:rPr lang="de-AT" sz="1400" dirty="0" smtClean="0"/>
                        <a:t>y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 smtClean="0"/>
                        <a:t>integer</a:t>
                      </a:r>
                      <a:endParaRPr lang="de-A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 smtClean="0"/>
                        <a:t>1</a:t>
                      </a:r>
                      <a:endParaRPr lang="de-AT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1" name="Gruppieren 70"/>
          <p:cNvGrpSpPr/>
          <p:nvPr/>
        </p:nvGrpSpPr>
        <p:grpSpPr>
          <a:xfrm>
            <a:off x="1778349" y="2638607"/>
            <a:ext cx="1109668" cy="1477328"/>
            <a:chOff x="2742252" y="3734712"/>
            <a:chExt cx="1109668" cy="1477328"/>
          </a:xfrm>
          <a:solidFill>
            <a:schemeClr val="bg1">
              <a:lumMod val="95000"/>
            </a:schemeClr>
          </a:solidFill>
        </p:grpSpPr>
        <p:sp>
          <p:nvSpPr>
            <p:cNvPr id="57" name="TextBox 14"/>
            <p:cNvSpPr txBox="1"/>
            <p:nvPr/>
          </p:nvSpPr>
          <p:spPr>
            <a:xfrm>
              <a:off x="2742252" y="3734712"/>
              <a:ext cx="1109668" cy="14773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AT" dirty="0" smtClean="0"/>
                <a:t>    :=</a:t>
              </a:r>
            </a:p>
            <a:p>
              <a:endParaRPr lang="de-AT" dirty="0" smtClean="0"/>
            </a:p>
            <a:p>
              <a:r>
                <a:rPr lang="de-AT" dirty="0" smtClean="0"/>
                <a:t>x       +</a:t>
              </a:r>
            </a:p>
            <a:p>
              <a:endParaRPr lang="de-AT" dirty="0" smtClean="0"/>
            </a:p>
            <a:p>
              <a:r>
                <a:rPr lang="de-AT" dirty="0"/>
                <a:t> </a:t>
              </a:r>
              <a:r>
                <a:rPr lang="de-AT" dirty="0" smtClean="0"/>
                <a:t>      x    y</a:t>
              </a:r>
              <a:endParaRPr lang="de-AT" dirty="0"/>
            </a:p>
          </p:txBody>
        </p:sp>
        <p:cxnSp>
          <p:nvCxnSpPr>
            <p:cNvPr id="58" name="Straight Connector 23"/>
            <p:cNvCxnSpPr/>
            <p:nvPr/>
          </p:nvCxnSpPr>
          <p:spPr>
            <a:xfrm flipH="1">
              <a:off x="2886268" y="3986740"/>
              <a:ext cx="144016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24"/>
            <p:cNvCxnSpPr/>
            <p:nvPr/>
          </p:nvCxnSpPr>
          <p:spPr>
            <a:xfrm>
              <a:off x="3222845" y="3986740"/>
              <a:ext cx="148482" cy="3465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27"/>
            <p:cNvCxnSpPr/>
            <p:nvPr/>
          </p:nvCxnSpPr>
          <p:spPr>
            <a:xfrm>
              <a:off x="3382967" y="4617494"/>
              <a:ext cx="148482" cy="30534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28"/>
            <p:cNvCxnSpPr/>
            <p:nvPr/>
          </p:nvCxnSpPr>
          <p:spPr>
            <a:xfrm flipH="1">
              <a:off x="3248302" y="4617494"/>
              <a:ext cx="84037" cy="3256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44"/>
          <p:cNvSpPr txBox="1"/>
          <p:nvPr/>
        </p:nvSpPr>
        <p:spPr>
          <a:xfrm>
            <a:off x="6643249" y="2765463"/>
            <a:ext cx="1109668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AT" dirty="0" smtClean="0"/>
              <a:t>    :=</a:t>
            </a:r>
          </a:p>
          <a:p>
            <a:endParaRPr lang="de-AT" dirty="0" smtClean="0"/>
          </a:p>
          <a:p>
            <a:r>
              <a:rPr lang="de-AT" dirty="0" smtClean="0"/>
              <a:t>x       +</a:t>
            </a:r>
          </a:p>
          <a:p>
            <a:endParaRPr lang="de-AT" dirty="0" smtClean="0"/>
          </a:p>
          <a:p>
            <a:r>
              <a:rPr lang="de-AT" dirty="0"/>
              <a:t> </a:t>
            </a:r>
            <a:r>
              <a:rPr lang="de-AT" dirty="0" smtClean="0"/>
              <a:t>      x    y</a:t>
            </a:r>
            <a:endParaRPr lang="de-AT" dirty="0"/>
          </a:p>
        </p:txBody>
      </p:sp>
      <p:cxnSp>
        <p:nvCxnSpPr>
          <p:cNvPr id="63" name="Straight Connector 45"/>
          <p:cNvCxnSpPr/>
          <p:nvPr/>
        </p:nvCxnSpPr>
        <p:spPr>
          <a:xfrm flipH="1">
            <a:off x="6787265" y="3052331"/>
            <a:ext cx="144016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46"/>
          <p:cNvCxnSpPr/>
          <p:nvPr/>
        </p:nvCxnSpPr>
        <p:spPr>
          <a:xfrm>
            <a:off x="7123842" y="3052331"/>
            <a:ext cx="148482" cy="34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47"/>
          <p:cNvCxnSpPr/>
          <p:nvPr/>
        </p:nvCxnSpPr>
        <p:spPr>
          <a:xfrm>
            <a:off x="7283964" y="3683085"/>
            <a:ext cx="148482" cy="305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48"/>
          <p:cNvCxnSpPr/>
          <p:nvPr/>
        </p:nvCxnSpPr>
        <p:spPr>
          <a:xfrm flipH="1">
            <a:off x="7149299" y="3683085"/>
            <a:ext cx="84037" cy="325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17"/>
          <p:cNvCxnSpPr/>
          <p:nvPr/>
        </p:nvCxnSpPr>
        <p:spPr>
          <a:xfrm flipH="1">
            <a:off x="6064426" y="4170783"/>
            <a:ext cx="1029342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9"/>
          <p:cNvCxnSpPr/>
          <p:nvPr/>
        </p:nvCxnSpPr>
        <p:spPr>
          <a:xfrm flipH="1">
            <a:off x="5880709" y="4242791"/>
            <a:ext cx="1551738" cy="11692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21"/>
          <p:cNvCxnSpPr/>
          <p:nvPr/>
        </p:nvCxnSpPr>
        <p:spPr>
          <a:xfrm flipH="1">
            <a:off x="5880709" y="3683085"/>
            <a:ext cx="802703" cy="14238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Arrow 4"/>
          <p:cNvSpPr/>
          <p:nvPr/>
        </p:nvSpPr>
        <p:spPr>
          <a:xfrm rot="16200000">
            <a:off x="2023202" y="2229758"/>
            <a:ext cx="517200" cy="45719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3" name="Right Arrow 4"/>
          <p:cNvSpPr/>
          <p:nvPr/>
        </p:nvSpPr>
        <p:spPr>
          <a:xfrm rot="16200000">
            <a:off x="6894173" y="2229758"/>
            <a:ext cx="517200" cy="45719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59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Bildschirmpräsentation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</dc:creator>
  <cp:lastModifiedBy>christian</cp:lastModifiedBy>
  <cp:revision>6</cp:revision>
  <dcterms:created xsi:type="dcterms:W3CDTF">2012-08-05T11:26:59Z</dcterms:created>
  <dcterms:modified xsi:type="dcterms:W3CDTF">2012-09-12T06:31:06Z</dcterms:modified>
</cp:coreProperties>
</file>