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DCB"/>
    <a:srgbClr val="EFF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21.08.2012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865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21.08.2012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588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21.08.2012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368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21.08.2012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819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21.08.2012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124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21.08.2012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375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21.08.2012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723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21.08.2012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642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21.08.2012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88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21.08.2012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83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21.08.2012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53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2A26F-389A-49F1-AC21-8E0B060460FF}" type="datetimeFigureOut">
              <a:rPr lang="de-AT" smtClean="0"/>
              <a:t>21.08.2012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48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/>
          <p:nvPr/>
        </p:nvSpPr>
        <p:spPr>
          <a:xfrm>
            <a:off x="323528" y="253265"/>
            <a:ext cx="273630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</a:rPr>
              <a:t>Design Entry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7" name="Rectangle 3"/>
          <p:cNvSpPr/>
          <p:nvPr/>
        </p:nvSpPr>
        <p:spPr>
          <a:xfrm>
            <a:off x="324084" y="1159503"/>
            <a:ext cx="273630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</a:rPr>
              <a:t>Funktionelle Simulation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8" name="Rectangle 3"/>
          <p:cNvSpPr/>
          <p:nvPr/>
        </p:nvSpPr>
        <p:spPr>
          <a:xfrm>
            <a:off x="324084" y="2049308"/>
            <a:ext cx="2749137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</a:rPr>
              <a:t>Synthese / Technologieabbildung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324084" y="2960948"/>
            <a:ext cx="273527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</a:rPr>
              <a:t>Geometrie / Place &amp; Route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0" name="Rectangle 3"/>
          <p:cNvSpPr/>
          <p:nvPr/>
        </p:nvSpPr>
        <p:spPr>
          <a:xfrm>
            <a:off x="323528" y="3860631"/>
            <a:ext cx="273527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 smtClean="0">
                <a:solidFill>
                  <a:schemeClr val="tx1"/>
                </a:solidFill>
              </a:rPr>
              <a:t>FPGA/ ASIC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" name="Pfeil nach unten 3"/>
          <p:cNvSpPr/>
          <p:nvPr/>
        </p:nvSpPr>
        <p:spPr>
          <a:xfrm>
            <a:off x="1629351" y="757321"/>
            <a:ext cx="4571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1" name="Pfeil nach unten 40"/>
          <p:cNvSpPr/>
          <p:nvPr/>
        </p:nvSpPr>
        <p:spPr>
          <a:xfrm>
            <a:off x="1629352" y="1664804"/>
            <a:ext cx="4571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Pfeil nach unten 41"/>
          <p:cNvSpPr/>
          <p:nvPr/>
        </p:nvSpPr>
        <p:spPr>
          <a:xfrm>
            <a:off x="1671902" y="2553364"/>
            <a:ext cx="4571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3" name="Pfeil nach unten 42"/>
          <p:cNvSpPr/>
          <p:nvPr/>
        </p:nvSpPr>
        <p:spPr>
          <a:xfrm>
            <a:off x="1654875" y="3465004"/>
            <a:ext cx="4571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9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christian</cp:lastModifiedBy>
  <cp:revision>5</cp:revision>
  <dcterms:created xsi:type="dcterms:W3CDTF">2012-08-05T11:26:59Z</dcterms:created>
  <dcterms:modified xsi:type="dcterms:W3CDTF">2012-08-21T06:13:30Z</dcterms:modified>
</cp:coreProperties>
</file>