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1662cf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41662cf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41662c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41662c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662cf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41662cf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194c3e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194c3e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1662cf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1662cf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Endangered African Elephant Population &amp; Conservation: Visualizing Protection Impact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Ian Espinal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64700" y="1473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Settled on African Elephant population trends in Protected v Unprotected areas of Sub-Saharan Africa.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Essential Question: How has the endangered population of African Elephants changed in protected vs. non-protected areas over the past roughly 30 years, and what does this reveal about conservation effectiveness on a wider scale?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Looking to analyze the effects of conservation and its nuances such as what conditions work best and how these conditions differ from each region and species.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Narrowed down data sources to Great African Census and the African Elephant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Had to calculate &amp; approximate data from for overall populations due to scale and nature of population tracking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Gained experience with data visualization, especially with React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Had a greater understanding of data collection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better understanding of conservation efforts and how they can work in some areas and fail in others dependant on local factors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Setup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22300" y="1536700"/>
            <a:ext cx="77025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App.js - Handles the main app dashboard, uses the templates for the conservation map, info card, and population charts. Also contains insights from the research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InfoCard.js - Gives a template to </a:t>
            </a:r>
            <a:r>
              <a:rPr lang="en" sz="1800"/>
              <a:t>display</a:t>
            </a:r>
            <a:r>
              <a:rPr lang="en" sz="1800"/>
              <a:t> little cards of statistics based off the data</a:t>
            </a:r>
            <a:br>
              <a:rPr lang="en" sz="1800"/>
            </a:br>
            <a:r>
              <a:rPr lang="en" sz="1800"/>
              <a:t>PopulationChart.js - Creates the chart and custom tooltip templates for data to be inserted</a:t>
            </a:r>
            <a:br>
              <a:rPr lang="en" sz="1800"/>
            </a:br>
            <a:r>
              <a:rPr lang="en" sz="1800"/>
              <a:t>ConservationMap.js - Placeholder component for the map visualization, intended to be a geographic counterpart to the population chart to understand how the populations are on a country-by-country basis.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281075" y="19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580225" y="4239900"/>
            <a:ext cx="2520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13" y="313688"/>
            <a:ext cx="6000775" cy="45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