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1"/>
    <p:sldMasterId id="2147483970" r:id="rId2"/>
    <p:sldMasterId id="2147484043" r:id="rId3"/>
    <p:sldMasterId id="2147484055" r:id="rId4"/>
    <p:sldMasterId id="2147484217" r:id="rId5"/>
  </p:sldMasterIdLst>
  <p:notesMasterIdLst>
    <p:notesMasterId r:id="rId16"/>
  </p:notesMasterIdLst>
  <p:sldIdLst>
    <p:sldId id="260" r:id="rId6"/>
    <p:sldId id="258" r:id="rId7"/>
    <p:sldId id="268" r:id="rId8"/>
    <p:sldId id="269" r:id="rId9"/>
    <p:sldId id="261" r:id="rId10"/>
    <p:sldId id="271" r:id="rId11"/>
    <p:sldId id="265" r:id="rId12"/>
    <p:sldId id="273" r:id="rId13"/>
    <p:sldId id="276"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Huber" initials="JH" lastIdx="1" clrIdx="0">
    <p:extLst>
      <p:ext uri="{19B8F6BF-5375-455C-9EA6-DF929625EA0E}">
        <p15:presenceInfo xmlns:p15="http://schemas.microsoft.com/office/powerpoint/2012/main" userId="S::julian.huber@innospire-group.de::e8568d4d-2bc3-4862-90a2-558f22f972b5" providerId="AD"/>
      </p:ext>
    </p:extLst>
  </p:cmAuthor>
  <p:cmAuthor id="2" name="Christopher Sorg" initials="CS" lastIdx="1" clrIdx="1">
    <p:extLst>
      <p:ext uri="{19B8F6BF-5375-455C-9EA6-DF929625EA0E}">
        <p15:presenceInfo xmlns:p15="http://schemas.microsoft.com/office/powerpoint/2012/main" userId="e1bd2f1c7f9759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61B4BA-D8A6-40AA-ACCB-148433EDA076}" v="48" dt="2021-07-26T20:31:30.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5" autoAdjust="0"/>
    <p:restoredTop sz="97440" autoAdjust="0"/>
  </p:normalViewPr>
  <p:slideViewPr>
    <p:cSldViewPr snapToGrid="0">
      <p:cViewPr varScale="1">
        <p:scale>
          <a:sx n="162" d="100"/>
          <a:sy n="162" d="100"/>
        </p:scale>
        <p:origin x="396" y="144"/>
      </p:cViewPr>
      <p:guideLst/>
    </p:cSldViewPr>
  </p:slideViewPr>
  <p:notesTextViewPr>
    <p:cViewPr>
      <p:scale>
        <a:sx n="1" d="1"/>
        <a:sy n="1" d="1"/>
      </p:scale>
      <p:origin x="0" y="0"/>
    </p:cViewPr>
  </p:notesTextViewPr>
  <p:notesViewPr>
    <p:cSldViewPr snapToGrid="0">
      <p:cViewPr varScale="1">
        <p:scale>
          <a:sx n="84" d="100"/>
          <a:sy n="84" d="100"/>
        </p:scale>
        <p:origin x="39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org" userId="e1bd2f1c7f9759ef" providerId="LiveId" clId="{FE61B4BA-D8A6-40AA-ACCB-148433EDA076}"/>
    <pc:docChg chg="undo custSel modSld">
      <pc:chgData name="Christopher Sorg" userId="e1bd2f1c7f9759ef" providerId="LiveId" clId="{FE61B4BA-D8A6-40AA-ACCB-148433EDA076}" dt="2021-07-26T20:31:30.316" v="74"/>
      <pc:docMkLst>
        <pc:docMk/>
      </pc:docMkLst>
      <pc:sldChg chg="modSp mod modAnim">
        <pc:chgData name="Christopher Sorg" userId="e1bd2f1c7f9759ef" providerId="LiveId" clId="{FE61B4BA-D8A6-40AA-ACCB-148433EDA076}" dt="2021-07-26T20:30:08.764" v="59"/>
        <pc:sldMkLst>
          <pc:docMk/>
          <pc:sldMk cId="3014879285" sldId="261"/>
        </pc:sldMkLst>
        <pc:spChg chg="mod">
          <ac:chgData name="Christopher Sorg" userId="e1bd2f1c7f9759ef" providerId="LiveId" clId="{FE61B4BA-D8A6-40AA-ACCB-148433EDA076}" dt="2021-07-26T20:19:52.464" v="16" actId="12"/>
          <ac:spMkLst>
            <pc:docMk/>
            <pc:sldMk cId="3014879285" sldId="261"/>
            <ac:spMk id="9" creationId="{C26B85E9-EBBE-4049-BB39-8AA24BF1E526}"/>
          </ac:spMkLst>
        </pc:spChg>
      </pc:sldChg>
      <pc:sldChg chg="modSp mod modAnim">
        <pc:chgData name="Christopher Sorg" userId="e1bd2f1c7f9759ef" providerId="LiveId" clId="{FE61B4BA-D8A6-40AA-ACCB-148433EDA076}" dt="2021-07-26T20:31:30.316" v="74"/>
        <pc:sldMkLst>
          <pc:docMk/>
          <pc:sldMk cId="151641589" sldId="265"/>
        </pc:sldMkLst>
        <pc:spChg chg="mod">
          <ac:chgData name="Christopher Sorg" userId="e1bd2f1c7f9759ef" providerId="LiveId" clId="{FE61B4BA-D8A6-40AA-ACCB-148433EDA076}" dt="2021-07-26T20:22:14.047" v="22" actId="2710"/>
          <ac:spMkLst>
            <pc:docMk/>
            <pc:sldMk cId="151641589" sldId="265"/>
            <ac:spMk id="3" creationId="{6067D37C-072B-456C-AEB4-35436FFDA8F3}"/>
          </ac:spMkLst>
        </pc:spChg>
      </pc:sldChg>
      <pc:sldChg chg="modSp modAnim">
        <pc:chgData name="Christopher Sorg" userId="e1bd2f1c7f9759ef" providerId="LiveId" clId="{FE61B4BA-D8A6-40AA-ACCB-148433EDA076}" dt="2021-07-26T20:24:58.718" v="29"/>
        <pc:sldMkLst>
          <pc:docMk/>
          <pc:sldMk cId="611053845" sldId="268"/>
        </pc:sldMkLst>
        <pc:graphicFrameChg chg="mod">
          <ac:chgData name="Christopher Sorg" userId="e1bd2f1c7f9759ef" providerId="LiveId" clId="{FE61B4BA-D8A6-40AA-ACCB-148433EDA076}" dt="2021-07-26T20:23:44.944" v="24" actId="255"/>
          <ac:graphicFrameMkLst>
            <pc:docMk/>
            <pc:sldMk cId="611053845" sldId="268"/>
            <ac:graphicFrameMk id="15" creationId="{04A3FD90-6810-DB40-A40D-C09A83133C5C}"/>
          </ac:graphicFrameMkLst>
        </pc:graphicFrameChg>
      </pc:sldChg>
      <pc:sldChg chg="modSp mod modAnim">
        <pc:chgData name="Christopher Sorg" userId="e1bd2f1c7f9759ef" providerId="LiveId" clId="{FE61B4BA-D8A6-40AA-ACCB-148433EDA076}" dt="2021-07-26T20:28:52.116" v="56"/>
        <pc:sldMkLst>
          <pc:docMk/>
          <pc:sldMk cId="3133613490" sldId="269"/>
        </pc:sldMkLst>
        <pc:spChg chg="mod">
          <ac:chgData name="Christopher Sorg" userId="e1bd2f1c7f9759ef" providerId="LiveId" clId="{FE61B4BA-D8A6-40AA-ACCB-148433EDA076}" dt="2021-07-26T20:22:39.099" v="23" actId="2710"/>
          <ac:spMkLst>
            <pc:docMk/>
            <pc:sldMk cId="3133613490" sldId="269"/>
            <ac:spMk id="15" creationId="{264EEAAC-BC38-4643-90BF-E1B8DF96DF4F}"/>
          </ac:spMkLst>
        </pc:spChg>
      </pc:sldChg>
      <pc:sldChg chg="modSp mod modAnim addCm delCm">
        <pc:chgData name="Christopher Sorg" userId="e1bd2f1c7f9759ef" providerId="LiveId" clId="{FE61B4BA-D8A6-40AA-ACCB-148433EDA076}" dt="2021-07-26T20:31:10.160" v="71"/>
        <pc:sldMkLst>
          <pc:docMk/>
          <pc:sldMk cId="1704874609" sldId="271"/>
        </pc:sldMkLst>
        <pc:spChg chg="mod">
          <ac:chgData name="Christopher Sorg" userId="e1bd2f1c7f9759ef" providerId="LiveId" clId="{FE61B4BA-D8A6-40AA-ACCB-148433EDA076}" dt="2021-07-26T20:31:04.070" v="70" actId="20577"/>
          <ac:spMkLst>
            <pc:docMk/>
            <pc:sldMk cId="1704874609" sldId="271"/>
            <ac:spMk id="10" creationId="{63A9F336-D51B-47D7-90CA-BD352F98FCB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custT="1"/>
      <dgm:spPr/>
      <dgm:t>
        <a:bodyPr rtlCol="0"/>
        <a:lstStyle/>
        <a:p>
          <a:pPr rtl="0"/>
          <a:r>
            <a:rPr lang="en-US" sz="1600" dirty="0"/>
            <a:t>Modell</a:t>
          </a: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en-US" dirty="0" err="1"/>
            <a:t>Verstärkte</a:t>
          </a:r>
          <a:r>
            <a:rPr lang="en-US" dirty="0"/>
            <a:t> </a:t>
          </a:r>
          <a:r>
            <a:rPr lang="en-US" dirty="0" err="1"/>
            <a:t>Beobachtungen</a:t>
          </a:r>
          <a:r>
            <a:rPr lang="en-US" dirty="0"/>
            <a:t> </a:t>
          </a:r>
          <a:r>
            <a:rPr lang="en-US" dirty="0" err="1"/>
            <a:t>durch</a:t>
          </a:r>
          <a:r>
            <a:rPr lang="en-US" dirty="0"/>
            <a:t> </a:t>
          </a:r>
          <a:r>
            <a:rPr lang="en-US" dirty="0" err="1"/>
            <a:t>aktuellen</a:t>
          </a:r>
          <a:r>
            <a:rPr lang="en-US" dirty="0"/>
            <a:t> </a:t>
          </a:r>
          <a:r>
            <a:rPr lang="en-US" dirty="0" err="1"/>
            <a:t>Anlass</a:t>
          </a:r>
          <a:endParaRPr lang="en-US" dirty="0"/>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dgm:spPr/>
      <dgm:t>
        <a:bodyPr rtlCol="0"/>
        <a:lstStyle/>
        <a:p>
          <a:pPr rtl="0"/>
          <a:r>
            <a:rPr lang="en-US" dirty="0" err="1"/>
            <a:t>Stochastische</a:t>
          </a:r>
          <a:r>
            <a:rPr lang="en-US" dirty="0"/>
            <a:t> </a:t>
          </a:r>
          <a:r>
            <a:rPr lang="en-US" dirty="0" err="1"/>
            <a:t>Modellierung</a:t>
          </a:r>
          <a:endParaRPr lang="en-US" dirty="0"/>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dgm:spPr/>
      <dgm:t>
        <a:bodyPr rtlCol="0"/>
        <a:lstStyle/>
        <a:p>
          <a:pPr rtl="0"/>
          <a:r>
            <a:rPr lang="en-US" dirty="0" err="1"/>
            <a:t>Anpassung</a:t>
          </a:r>
          <a:r>
            <a:rPr lang="en-US" dirty="0"/>
            <a:t> des </a:t>
          </a:r>
          <a:r>
            <a:rPr lang="en-US" dirty="0" err="1"/>
            <a:t>Modells</a:t>
          </a:r>
          <a:endParaRPr lang="en-US" dirty="0"/>
        </a:p>
        <a:p>
          <a:pPr rtl="0"/>
          <a:r>
            <a:rPr lang="en-US" dirty="0"/>
            <a:t>an </a:t>
          </a:r>
          <a:r>
            <a:rPr lang="en-US" dirty="0" err="1"/>
            <a:t>Wirklichkeit</a:t>
          </a:r>
          <a:endParaRPr lang="en-US" dirty="0"/>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F2881FB1-6580-4F21-A283-BFAA6F91D5D2}">
      <dgm:prSet phldrT="[Text]" custT="1"/>
      <dgm:spPr/>
      <dgm:t>
        <a:bodyPr rtlCol="0"/>
        <a:lstStyle/>
        <a:p>
          <a:pPr rtl="0"/>
          <a:r>
            <a:rPr lang="en-US" sz="1600" dirty="0"/>
            <a:t>Erste</a:t>
          </a:r>
        </a:p>
        <a:p>
          <a:pPr rtl="0"/>
          <a:r>
            <a:rPr lang="en-US" sz="1600" dirty="0"/>
            <a:t>Simula-tionen</a:t>
          </a: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en-US" dirty="0" err="1"/>
            <a:t>Generierung</a:t>
          </a:r>
          <a:r>
            <a:rPr lang="en-US" dirty="0"/>
            <a:t> von </a:t>
          </a:r>
        </a:p>
        <a:p>
          <a:pPr rtl="0"/>
          <a:r>
            <a:rPr lang="en-US" dirty="0" err="1"/>
            <a:t>Testdateien</a:t>
          </a:r>
          <a:r>
            <a:rPr lang="en-US" dirty="0"/>
            <a:t> </a:t>
          </a:r>
          <a:r>
            <a:rPr lang="en-US" dirty="0" err="1"/>
            <a:t>mit</a:t>
          </a:r>
          <a:endParaRPr lang="en-US" dirty="0"/>
        </a:p>
        <a:p>
          <a:pPr rtl="0"/>
          <a:r>
            <a:rPr lang="en-US" dirty="0" err="1"/>
            <a:t>NxN-Matrizen</a:t>
          </a:r>
          <a:endParaRPr lang="en-US" dirty="0"/>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en-US" dirty="0" err="1"/>
            <a:t>Zunächst</a:t>
          </a:r>
          <a:r>
            <a:rPr lang="en-US" dirty="0"/>
            <a:t> </a:t>
          </a:r>
          <a:r>
            <a:rPr lang="en-US" dirty="0" err="1"/>
            <a:t>Generierung</a:t>
          </a:r>
          <a:r>
            <a:rPr lang="en-US" dirty="0"/>
            <a:t> von </a:t>
          </a:r>
          <a:r>
            <a:rPr lang="en-US" dirty="0" err="1"/>
            <a:t>Ganzzahlen</a:t>
          </a:r>
          <a:r>
            <a:rPr lang="en-US" dirty="0"/>
            <a:t>, </a:t>
          </a:r>
          <a:r>
            <a:rPr lang="en-US" dirty="0" err="1"/>
            <a:t>dann</a:t>
          </a:r>
          <a:endParaRPr lang="en-US" dirty="0"/>
        </a:p>
        <a:p>
          <a:pPr rtl="0"/>
          <a:r>
            <a:rPr lang="en-US" dirty="0"/>
            <a:t>von </a:t>
          </a:r>
          <a:r>
            <a:rPr lang="en-US" dirty="0" err="1"/>
            <a:t>Zeichen</a:t>
          </a:r>
          <a:endParaRPr lang="en-US" dirty="0"/>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en-US" dirty="0" err="1"/>
            <a:t>Ausgabe</a:t>
          </a:r>
          <a:r>
            <a:rPr lang="en-US" dirty="0"/>
            <a:t> in Terminal</a:t>
          </a: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custT="1"/>
      <dgm:spPr/>
      <dgm:t>
        <a:bodyPr rtlCol="0"/>
        <a:lstStyle/>
        <a:p>
          <a:pPr rtl="0"/>
          <a:r>
            <a:rPr lang="en-US" sz="1600" dirty="0"/>
            <a:t>GUI</a:t>
          </a: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en-US" dirty="0"/>
            <a:t>1. </a:t>
          </a:r>
          <a:r>
            <a:rPr lang="en-US" dirty="0" err="1"/>
            <a:t>Ziel</a:t>
          </a:r>
          <a:r>
            <a:rPr lang="en-US" dirty="0"/>
            <a:t>: </a:t>
          </a:r>
          <a:r>
            <a:rPr lang="en-US" dirty="0" err="1"/>
            <a:t>Benutzeroberfläche</a:t>
          </a:r>
          <a:r>
            <a:rPr lang="en-US" dirty="0"/>
            <a:t> </a:t>
          </a:r>
          <a:r>
            <a:rPr lang="en-US" dirty="0" err="1"/>
            <a:t>für</a:t>
          </a:r>
          <a:r>
            <a:rPr lang="en-US" dirty="0"/>
            <a:t> </a:t>
          </a:r>
          <a:r>
            <a:rPr lang="en-US" dirty="0" err="1"/>
            <a:t>graphische</a:t>
          </a:r>
          <a:r>
            <a:rPr lang="en-US" dirty="0"/>
            <a:t> </a:t>
          </a:r>
          <a:r>
            <a:rPr lang="en-US" dirty="0" err="1"/>
            <a:t>Darstellung</a:t>
          </a:r>
          <a:endParaRPr lang="en-US" dirty="0"/>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custT="1"/>
      <dgm:spPr/>
      <dgm:t>
        <a:bodyPr rtlCol="0"/>
        <a:lstStyle/>
        <a:p>
          <a:pPr rtl="0"/>
          <a:r>
            <a:rPr lang="en-US" sz="1100" dirty="0"/>
            <a:t>2. </a:t>
          </a:r>
          <a:r>
            <a:rPr lang="en-US" sz="1100" dirty="0" err="1"/>
            <a:t>Ziel</a:t>
          </a:r>
          <a:r>
            <a:rPr lang="en-US" sz="1100" dirty="0"/>
            <a:t>:</a:t>
          </a:r>
        </a:p>
        <a:p>
          <a:pPr rtl="0"/>
          <a:r>
            <a:rPr lang="en-US" sz="1100" dirty="0" err="1"/>
            <a:t>Zusätzliche</a:t>
          </a:r>
          <a:r>
            <a:rPr lang="en-US" sz="1100" dirty="0"/>
            <a:t> </a:t>
          </a:r>
          <a:r>
            <a:rPr lang="en-US" sz="1100" dirty="0" err="1"/>
            <a:t>Funktionen</a:t>
          </a:r>
          <a:r>
            <a:rPr lang="en-US" sz="1100" dirty="0"/>
            <a:t> </a:t>
          </a:r>
          <a:r>
            <a:rPr lang="en-US" sz="1100" dirty="0" err="1"/>
            <a:t>wie</a:t>
          </a:r>
          <a:r>
            <a:rPr lang="en-US" sz="1100" dirty="0"/>
            <a:t> </a:t>
          </a:r>
          <a:r>
            <a:rPr lang="en-US" sz="1100" dirty="0" err="1"/>
            <a:t>benutzerfreundliche</a:t>
          </a:r>
          <a:endParaRPr lang="en-US" sz="1100" dirty="0"/>
        </a:p>
        <a:p>
          <a:pPr rtl="0"/>
          <a:r>
            <a:rPr lang="en-US" sz="1100" dirty="0"/>
            <a:t>Simulation</a:t>
          </a: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FCE83D9-631B-4420-BBFC-CA0AFA59F747}">
      <dgm:prSet phldrT="[Text]" custT="1"/>
      <dgm:spPr/>
      <dgm:t>
        <a:bodyPr rtlCol="0"/>
        <a:lstStyle/>
        <a:p>
          <a:pPr rtl="0"/>
          <a:r>
            <a:rPr lang="en-US" sz="1600" dirty="0" err="1"/>
            <a:t>Verifi</a:t>
          </a:r>
          <a:r>
            <a:rPr lang="en-US" sz="1600" dirty="0"/>
            <a:t>-</a:t>
          </a:r>
        </a:p>
        <a:p>
          <a:pPr rtl="0"/>
          <a:r>
            <a:rPr lang="en-US" sz="1600" dirty="0" err="1"/>
            <a:t>zierung</a:t>
          </a:r>
          <a:endParaRPr lang="en-US" sz="1600" dirty="0"/>
        </a:p>
      </dgm:t>
    </dgm:pt>
    <dgm:pt modelId="{C61EC981-13FA-4710-B079-D35692EEB764}" type="parTrans" cxnId="{E572418E-4340-4448-940D-253A2FA3B9B3}">
      <dgm:prSet/>
      <dgm:spPr/>
      <dgm:t>
        <a:bodyPr rtlCol="0"/>
        <a:lstStyle/>
        <a:p>
          <a:pPr rtl="0"/>
          <a:endParaRPr lang="en-US"/>
        </a:p>
      </dgm:t>
    </dgm:pt>
    <dgm:pt modelId="{1B48A0DE-4031-4D45-86A1-94CDAF68824A}" type="sibTrans" cxnId="{E572418E-4340-4448-940D-253A2FA3B9B3}">
      <dgm:prSet/>
      <dgm:spPr/>
      <dgm:t>
        <a:bodyPr rtlCol="0"/>
        <a:lstStyle/>
        <a:p>
          <a:pPr rtl="0"/>
          <a:endParaRPr lang="en-US"/>
        </a:p>
      </dgm:t>
    </dgm:pt>
    <dgm:pt modelId="{DB9FB862-4759-4D6A-84F3-01524B92723B}">
      <dgm:prSet phldrT="[Text]"/>
      <dgm:spPr/>
      <dgm:t>
        <a:bodyPr rtlCol="0"/>
        <a:lstStyle/>
        <a:p>
          <a:pPr rtl="0"/>
          <a:r>
            <a:rPr lang="en-US" dirty="0" err="1"/>
            <a:t>Nachweis</a:t>
          </a:r>
          <a:r>
            <a:rPr lang="en-US" dirty="0"/>
            <a:t> </a:t>
          </a:r>
          <a:r>
            <a:rPr lang="en-US" dirty="0" err="1"/>
            <a:t>einer</a:t>
          </a:r>
          <a:r>
            <a:rPr lang="en-US" dirty="0"/>
            <a:t> </a:t>
          </a:r>
          <a:r>
            <a:rPr lang="en-US" dirty="0" err="1"/>
            <a:t>eindeutigen</a:t>
          </a:r>
          <a:r>
            <a:rPr lang="en-US" dirty="0"/>
            <a:t> </a:t>
          </a:r>
          <a:r>
            <a:rPr lang="en-US" dirty="0" err="1"/>
            <a:t>maximalen</a:t>
          </a:r>
          <a:r>
            <a:rPr lang="en-US" dirty="0"/>
            <a:t> </a:t>
          </a:r>
          <a:r>
            <a:rPr lang="en-US" dirty="0" err="1"/>
            <a:t>Lösung</a:t>
          </a:r>
          <a:endParaRPr lang="en-US" dirty="0"/>
        </a:p>
      </dgm:t>
    </dgm:pt>
    <dgm:pt modelId="{CD1EE44C-3116-420B-89E3-1D797CB25D34}" type="parTrans" cxnId="{70CAB4FC-3D17-49C2-8A7B-F387031FCDCA}">
      <dgm:prSet/>
      <dgm:spPr/>
      <dgm:t>
        <a:bodyPr rtlCol="0"/>
        <a:lstStyle/>
        <a:p>
          <a:pPr rtl="0"/>
          <a:endParaRPr lang="en-US"/>
        </a:p>
      </dgm:t>
    </dgm:pt>
    <dgm:pt modelId="{4BD4D4A5-043E-4ED5-A5CA-8D46DADC3150}" type="sibTrans" cxnId="{70CAB4FC-3D17-49C2-8A7B-F387031FCDCA}">
      <dgm:prSet/>
      <dgm:spPr/>
      <dgm:t>
        <a:bodyPr rtlCol="0"/>
        <a:lstStyle/>
        <a:p>
          <a:pPr rtl="0"/>
          <a:endParaRPr lang="en-US"/>
        </a:p>
      </dgm:t>
    </dgm:pt>
    <dgm:pt modelId="{50451020-5E1A-4778-9E8D-169182A36191}">
      <dgm:prSet phldrT="[Text]"/>
      <dgm:spPr/>
      <dgm:t>
        <a:bodyPr rtlCol="0"/>
        <a:lstStyle/>
        <a:p>
          <a:pPr rtl="0"/>
          <a:r>
            <a:rPr lang="en-US" dirty="0" err="1"/>
            <a:t>Geometrische</a:t>
          </a:r>
          <a:r>
            <a:rPr lang="en-US" dirty="0"/>
            <a:t> </a:t>
          </a:r>
          <a:r>
            <a:rPr lang="en-US" dirty="0" err="1"/>
            <a:t>Übersetzung</a:t>
          </a:r>
          <a:r>
            <a:rPr lang="en-US" dirty="0"/>
            <a:t> in 3 </a:t>
          </a:r>
          <a:r>
            <a:rPr lang="en-US" dirty="0" err="1"/>
            <a:t>Dimensionen</a:t>
          </a:r>
          <a:endParaRPr lang="en-US" dirty="0"/>
        </a:p>
      </dgm:t>
    </dgm:pt>
    <dgm:pt modelId="{7DFC3849-4A12-49FB-B614-8AFD597CCB9E}" type="parTrans" cxnId="{0F86DBDB-3C4F-4C84-981B-7F4CA2A8EAF3}">
      <dgm:prSet/>
      <dgm:spPr/>
      <dgm:t>
        <a:bodyPr rtlCol="0"/>
        <a:lstStyle/>
        <a:p>
          <a:pPr rtl="0"/>
          <a:endParaRPr lang="en-US"/>
        </a:p>
      </dgm:t>
    </dgm:pt>
    <dgm:pt modelId="{EEDE2474-4F18-4F59-8E58-6382D253E514}" type="sibTrans" cxnId="{0F86DBDB-3C4F-4C84-981B-7F4CA2A8EAF3}">
      <dgm:prSet/>
      <dgm:spPr/>
      <dgm:t>
        <a:bodyPr rtlCol="0"/>
        <a:lstStyle/>
        <a:p>
          <a:pPr rtl="0"/>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0"/>
      <dgm:spPr/>
    </dgm:pt>
    <dgm:pt modelId="{187D4E8C-5C91-4D00-870C-2C45D4EA263C}" type="pres">
      <dgm:prSet presAssocID="{B4F1B46E-22B2-4721-950C-8704487586DC}" presName="firstChildTx" presStyleLbl="bgAccFollowNode1" presStyleIdx="0" presStyleCnt="10">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0"/>
      <dgm:spPr/>
    </dgm:pt>
    <dgm:pt modelId="{4AE7D907-B6F4-4647-AB3F-ABE94C438AE8}" type="pres">
      <dgm:prSet presAssocID="{F9D46839-CD06-4669-AAE4-4D1E9AFEDA78}" presName="childTx" presStyleLbl="bgAccFollowNode1" presStyleIdx="1" presStyleCnt="10">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0"/>
      <dgm:spPr/>
    </dgm:pt>
    <dgm:pt modelId="{D685DD23-B321-4B5E-842F-394CB33239FA}" type="pres">
      <dgm:prSet presAssocID="{7CB6360B-4022-4E96-922B-A12DE0E2A39F}" presName="childTx" presStyleLbl="bgAccFollowNode1" presStyleIdx="2" presStyleCnt="10">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3" presStyleCnt="10"/>
      <dgm:spPr/>
    </dgm:pt>
    <dgm:pt modelId="{10C9E3CF-3A8F-4100-8ACD-91E2373197A2}" type="pres">
      <dgm:prSet presAssocID="{F2881FB1-6580-4F21-A283-BFAA6F91D5D2}" presName="firstChildTx" presStyleLbl="bgAccFollowNode1" presStyleIdx="3" presStyleCnt="10">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4" presStyleCnt="10"/>
      <dgm:spPr/>
    </dgm:pt>
    <dgm:pt modelId="{B12AEB83-0A64-4B36-BF01-B2F834861BAA}" type="pres">
      <dgm:prSet presAssocID="{29E78340-8EBE-415C-B973-78A91A054B9C}" presName="childTx" presStyleLbl="bgAccFollowNode1" presStyleIdx="4" presStyleCnt="10">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5" presStyleCnt="10"/>
      <dgm:spPr/>
    </dgm:pt>
    <dgm:pt modelId="{E1767793-EDD5-4203-A612-8120A71CA906}" type="pres">
      <dgm:prSet presAssocID="{8321AB85-EA8C-4958-B404-B4C118CB3C18}" presName="childTx" presStyleLbl="bgAccFollowNode1" presStyleIdx="5" presStyleCnt="10">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6" presStyleCnt="10"/>
      <dgm:spPr/>
    </dgm:pt>
    <dgm:pt modelId="{F8977219-728E-448F-AE8B-46B14F4F17DE}" type="pres">
      <dgm:prSet presAssocID="{6352CA33-6755-44BE-808F-400DA4CF80A7}" presName="firstChildTx" presStyleLbl="bgAccFollowNode1" presStyleIdx="6" presStyleCnt="10">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7" presStyleCnt="10"/>
      <dgm:spPr/>
    </dgm:pt>
    <dgm:pt modelId="{96624143-7928-48E9-817F-BC4A07250C32}" type="pres">
      <dgm:prSet presAssocID="{3D5CDB25-F8FA-444B-8D4A-1D29D0CBA282}" presName="childTx" presStyleLbl="bgAccFollowNode1" presStyleIdx="7" presStyleCnt="10">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8" presStyleCnt="10" custLinFactNeighborY="-1739"/>
      <dgm:spPr/>
    </dgm:pt>
    <dgm:pt modelId="{5B88A17E-EFF5-4A04-9CC9-D2131DA9ECCC}" type="pres">
      <dgm:prSet presAssocID="{7FCE83D9-631B-4420-BBFC-CA0AFA59F747}" presName="firstChildTx" presStyleLbl="bgAccFollowNode1" presStyleIdx="8" presStyleCnt="10">
        <dgm:presLayoutVars>
          <dgm:bulletEnabled val="1"/>
        </dgm:presLayoutVars>
      </dgm:prSet>
      <dgm:spPr/>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9" presStyleCnt="10"/>
      <dgm:spPr/>
    </dgm:pt>
    <dgm:pt modelId="{2B18CCD9-D6B1-4225-8D26-4BA691BB1837}" type="pres">
      <dgm:prSet presAssocID="{50451020-5E1A-4778-9E8D-169182A36191}" presName="childTx" presStyleLbl="bgAccFollowNode1" presStyleIdx="9" presStyleCnt="10">
        <dgm:presLayoutVars>
          <dgm:bulletEnabled val="1"/>
        </dgm:presLayoutVars>
      </dgm:prSet>
      <dgm:spPr/>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6E03549-76FD-4D73-932D-9C88E7D9FF05}" type="presOf" srcId="{DB9FB862-4759-4D6A-84F3-01524B92723B}" destId="{402C2C77-A32C-4D99-9940-12535E1181F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B2647B56-8947-4632-AB4A-42CBB9B48494}" type="presOf" srcId="{7FCE83D9-631B-4420-BBFC-CA0AFA59F747}" destId="{7453D9C8-CD6E-4AA4-8A19-7F6F667528F0}"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B736D792-8630-4423-BF25-ED6293A18ADD}" type="presOf" srcId="{9614A323-64B1-4077-A841-022051EC749A}" destId="{F8977219-728E-448F-AE8B-46B14F4F17DE}" srcOrd="1"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0F86DBDB-3C4F-4C84-981B-7F4CA2A8EAF3}" srcId="{7FCE83D9-631B-4420-BBFC-CA0AFA59F747}" destId="{50451020-5E1A-4778-9E8D-169182A36191}" srcOrd="1" destOrd="0" parTransId="{7DFC3849-4A12-49FB-B614-8AFD597CCB9E}" sibTransId="{EEDE2474-4F18-4F59-8E58-6382D253E514}"/>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114529EA-CDEE-4574-B59D-8F35E4FE7A75}" type="presOf" srcId="{50451020-5E1A-4778-9E8D-169182A36191}" destId="{3086D0BF-AAD1-4310-88ED-4D81A687BD50}" srcOrd="0"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4CCFFDF9-D8E9-43FF-9A5C-0D554AC5AAB1}" type="presOf" srcId="{50451020-5E1A-4778-9E8D-169182A36191}" destId="{2B18CCD9-D6B1-4225-8D26-4BA691BB1837}"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838389"/>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Verstärkte</a:t>
          </a:r>
          <a:r>
            <a:rPr lang="en-US" sz="1100" kern="1200" dirty="0"/>
            <a:t> </a:t>
          </a:r>
          <a:r>
            <a:rPr lang="en-US" sz="1100" kern="1200" dirty="0" err="1"/>
            <a:t>Beobachtungen</a:t>
          </a:r>
          <a:r>
            <a:rPr lang="en-US" sz="1100" kern="1200" dirty="0"/>
            <a:t> </a:t>
          </a:r>
          <a:r>
            <a:rPr lang="en-US" sz="1100" kern="1200" dirty="0" err="1"/>
            <a:t>durch</a:t>
          </a:r>
          <a:r>
            <a:rPr lang="en-US" sz="1100" kern="1200" dirty="0"/>
            <a:t> </a:t>
          </a:r>
          <a:r>
            <a:rPr lang="en-US" sz="1100" kern="1200" dirty="0" err="1"/>
            <a:t>aktuellen</a:t>
          </a:r>
          <a:r>
            <a:rPr lang="en-US" sz="1100" kern="1200" dirty="0"/>
            <a:t> </a:t>
          </a:r>
          <a:r>
            <a:rPr lang="en-US" sz="1100" kern="1200" dirty="0" err="1"/>
            <a:t>Anlass</a:t>
          </a:r>
          <a:endParaRPr lang="en-US" sz="1100" kern="1200" dirty="0"/>
        </a:p>
      </dsp:txBody>
      <dsp:txXfrm>
        <a:off x="1063655" y="838389"/>
        <a:ext cx="1282015" cy="1017981"/>
      </dsp:txXfrm>
    </dsp:sp>
    <dsp:sp modelId="{59179C9B-8BA4-4AC7-ACB1-A12DE00142E2}">
      <dsp:nvSpPr>
        <dsp:cNvPr id="0" name=""/>
        <dsp:cNvSpPr/>
      </dsp:nvSpPr>
      <dsp:spPr>
        <a:xfrm>
          <a:off x="819461" y="1856371"/>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Stochastische</a:t>
          </a:r>
          <a:r>
            <a:rPr lang="en-US" sz="1100" kern="1200" dirty="0"/>
            <a:t> </a:t>
          </a:r>
          <a:r>
            <a:rPr lang="en-US" sz="1100" kern="1200" dirty="0" err="1"/>
            <a:t>Modellierung</a:t>
          </a:r>
          <a:endParaRPr lang="en-US" sz="1100" kern="1200" dirty="0"/>
        </a:p>
      </dsp:txBody>
      <dsp:txXfrm>
        <a:off x="1063655" y="1856371"/>
        <a:ext cx="1282015" cy="1017981"/>
      </dsp:txXfrm>
    </dsp:sp>
    <dsp:sp modelId="{1877502C-A892-4DC0-ADA6-FA065097BB90}">
      <dsp:nvSpPr>
        <dsp:cNvPr id="0" name=""/>
        <dsp:cNvSpPr/>
      </dsp:nvSpPr>
      <dsp:spPr>
        <a:xfrm>
          <a:off x="819461" y="2874352"/>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Anpassung</a:t>
          </a:r>
          <a:r>
            <a:rPr lang="en-US" sz="1100" kern="1200" dirty="0"/>
            <a:t> des </a:t>
          </a:r>
          <a:r>
            <a:rPr lang="en-US" sz="1100" kern="1200" dirty="0" err="1"/>
            <a:t>Modells</a:t>
          </a:r>
          <a:endParaRPr lang="en-US" sz="1100" kern="1200" dirty="0"/>
        </a:p>
        <a:p>
          <a:pPr marL="0" lvl="0" indent="0" algn="l" defTabSz="488950" rtl="0">
            <a:lnSpc>
              <a:spcPct val="90000"/>
            </a:lnSpc>
            <a:spcBef>
              <a:spcPct val="0"/>
            </a:spcBef>
            <a:spcAft>
              <a:spcPct val="35000"/>
            </a:spcAft>
            <a:buNone/>
          </a:pPr>
          <a:r>
            <a:rPr lang="en-US" sz="1100" kern="1200" dirty="0"/>
            <a:t>an </a:t>
          </a:r>
          <a:r>
            <a:rPr lang="en-US" sz="1100" kern="1200" dirty="0" err="1"/>
            <a:t>Wirklichkeit</a:t>
          </a:r>
          <a:endParaRPr lang="en-US" sz="1100" kern="1200" dirty="0"/>
        </a:p>
      </dsp:txBody>
      <dsp:txXfrm>
        <a:off x="1063655" y="2874352"/>
        <a:ext cx="1282015" cy="1017981"/>
      </dsp:txXfrm>
    </dsp:sp>
    <dsp:sp modelId="{FC7ED273-8CFD-43C2-9C05-44FADF3E0637}">
      <dsp:nvSpPr>
        <dsp:cNvPr id="0" name=""/>
        <dsp:cNvSpPr/>
      </dsp:nvSpPr>
      <dsp:spPr>
        <a:xfrm>
          <a:off x="5483" y="431400"/>
          <a:ext cx="1017472" cy="1017472"/>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711200" rtl="0">
            <a:lnSpc>
              <a:spcPct val="90000"/>
            </a:lnSpc>
            <a:spcBef>
              <a:spcPct val="0"/>
            </a:spcBef>
            <a:spcAft>
              <a:spcPct val="35000"/>
            </a:spcAft>
            <a:buNone/>
          </a:pPr>
          <a:r>
            <a:rPr lang="en-US" sz="1600" kern="1200" dirty="0"/>
            <a:t>Modell</a:t>
          </a:r>
        </a:p>
      </dsp:txBody>
      <dsp:txXfrm>
        <a:off x="154488" y="580405"/>
        <a:ext cx="719462" cy="719462"/>
      </dsp:txXfrm>
    </dsp:sp>
    <dsp:sp modelId="{F660F4B9-35DB-4256-A868-A35C6DCCF6B2}">
      <dsp:nvSpPr>
        <dsp:cNvPr id="0" name=""/>
        <dsp:cNvSpPr/>
      </dsp:nvSpPr>
      <dsp:spPr>
        <a:xfrm>
          <a:off x="3363143" y="838389"/>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Generierung</a:t>
          </a:r>
          <a:r>
            <a:rPr lang="en-US" sz="1100" kern="1200" dirty="0"/>
            <a:t> von </a:t>
          </a:r>
        </a:p>
        <a:p>
          <a:pPr marL="0" lvl="0" indent="0" algn="l" defTabSz="488950" rtl="0">
            <a:lnSpc>
              <a:spcPct val="90000"/>
            </a:lnSpc>
            <a:spcBef>
              <a:spcPct val="0"/>
            </a:spcBef>
            <a:spcAft>
              <a:spcPct val="35000"/>
            </a:spcAft>
            <a:buNone/>
          </a:pPr>
          <a:r>
            <a:rPr lang="en-US" sz="1100" kern="1200" dirty="0" err="1"/>
            <a:t>Testdateien</a:t>
          </a:r>
          <a:r>
            <a:rPr lang="en-US" sz="1100" kern="1200" dirty="0"/>
            <a:t> </a:t>
          </a:r>
          <a:r>
            <a:rPr lang="en-US" sz="1100" kern="1200" dirty="0" err="1"/>
            <a:t>mit</a:t>
          </a:r>
          <a:endParaRPr lang="en-US" sz="1100" kern="1200" dirty="0"/>
        </a:p>
        <a:p>
          <a:pPr marL="0" lvl="0" indent="0" algn="l" defTabSz="488950" rtl="0">
            <a:lnSpc>
              <a:spcPct val="90000"/>
            </a:lnSpc>
            <a:spcBef>
              <a:spcPct val="0"/>
            </a:spcBef>
            <a:spcAft>
              <a:spcPct val="35000"/>
            </a:spcAft>
            <a:buNone/>
          </a:pPr>
          <a:r>
            <a:rPr lang="en-US" sz="1100" kern="1200" dirty="0" err="1"/>
            <a:t>NxN-Matrizen</a:t>
          </a:r>
          <a:endParaRPr lang="en-US" sz="1100" kern="1200" dirty="0"/>
        </a:p>
      </dsp:txBody>
      <dsp:txXfrm>
        <a:off x="3607337" y="838389"/>
        <a:ext cx="1282015" cy="1017981"/>
      </dsp:txXfrm>
    </dsp:sp>
    <dsp:sp modelId="{614EBA0E-D12B-447E-B378-B0FA2DEBEA2F}">
      <dsp:nvSpPr>
        <dsp:cNvPr id="0" name=""/>
        <dsp:cNvSpPr/>
      </dsp:nvSpPr>
      <dsp:spPr>
        <a:xfrm>
          <a:off x="3363143" y="1856371"/>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Zunächst</a:t>
          </a:r>
          <a:r>
            <a:rPr lang="en-US" sz="1100" kern="1200" dirty="0"/>
            <a:t> </a:t>
          </a:r>
          <a:r>
            <a:rPr lang="en-US" sz="1100" kern="1200" dirty="0" err="1"/>
            <a:t>Generierung</a:t>
          </a:r>
          <a:r>
            <a:rPr lang="en-US" sz="1100" kern="1200" dirty="0"/>
            <a:t> von </a:t>
          </a:r>
          <a:r>
            <a:rPr lang="en-US" sz="1100" kern="1200" dirty="0" err="1"/>
            <a:t>Ganzzahlen</a:t>
          </a:r>
          <a:r>
            <a:rPr lang="en-US" sz="1100" kern="1200" dirty="0"/>
            <a:t>, </a:t>
          </a:r>
          <a:r>
            <a:rPr lang="en-US" sz="1100" kern="1200" dirty="0" err="1"/>
            <a:t>dann</a:t>
          </a:r>
          <a:endParaRPr lang="en-US" sz="1100" kern="1200" dirty="0"/>
        </a:p>
        <a:p>
          <a:pPr marL="0" lvl="0" indent="0" algn="l" defTabSz="488950" rtl="0">
            <a:lnSpc>
              <a:spcPct val="90000"/>
            </a:lnSpc>
            <a:spcBef>
              <a:spcPct val="0"/>
            </a:spcBef>
            <a:spcAft>
              <a:spcPct val="35000"/>
            </a:spcAft>
            <a:buNone/>
          </a:pPr>
          <a:r>
            <a:rPr lang="en-US" sz="1100" kern="1200" dirty="0"/>
            <a:t>von </a:t>
          </a:r>
          <a:r>
            <a:rPr lang="en-US" sz="1100" kern="1200" dirty="0" err="1"/>
            <a:t>Zeichen</a:t>
          </a:r>
          <a:endParaRPr lang="en-US" sz="1100" kern="1200" dirty="0"/>
        </a:p>
      </dsp:txBody>
      <dsp:txXfrm>
        <a:off x="3607337" y="1856371"/>
        <a:ext cx="1282015" cy="1017981"/>
      </dsp:txXfrm>
    </dsp:sp>
    <dsp:sp modelId="{68509703-D239-4E1B-8CF0-EF08079E1226}">
      <dsp:nvSpPr>
        <dsp:cNvPr id="0" name=""/>
        <dsp:cNvSpPr/>
      </dsp:nvSpPr>
      <dsp:spPr>
        <a:xfrm>
          <a:off x="3363143" y="2874352"/>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Ausgabe</a:t>
          </a:r>
          <a:r>
            <a:rPr lang="en-US" sz="1100" kern="1200" dirty="0"/>
            <a:t> in Terminal</a:t>
          </a:r>
        </a:p>
      </dsp:txBody>
      <dsp:txXfrm>
        <a:off x="3607337" y="2874352"/>
        <a:ext cx="1282015" cy="1017981"/>
      </dsp:txXfrm>
    </dsp:sp>
    <dsp:sp modelId="{FD776C1E-557E-4553-9447-49B69EEC7907}">
      <dsp:nvSpPr>
        <dsp:cNvPr id="0" name=""/>
        <dsp:cNvSpPr/>
      </dsp:nvSpPr>
      <dsp:spPr>
        <a:xfrm>
          <a:off x="2549165" y="431400"/>
          <a:ext cx="1017472" cy="1017472"/>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711200" rtl="0">
            <a:lnSpc>
              <a:spcPct val="90000"/>
            </a:lnSpc>
            <a:spcBef>
              <a:spcPct val="0"/>
            </a:spcBef>
            <a:spcAft>
              <a:spcPct val="35000"/>
            </a:spcAft>
            <a:buNone/>
          </a:pPr>
          <a:r>
            <a:rPr lang="en-US" sz="1600" kern="1200" dirty="0"/>
            <a:t>Erste</a:t>
          </a:r>
        </a:p>
        <a:p>
          <a:pPr marL="0" lvl="0" indent="0" algn="ctr" defTabSz="711200" rtl="0">
            <a:lnSpc>
              <a:spcPct val="90000"/>
            </a:lnSpc>
            <a:spcBef>
              <a:spcPct val="0"/>
            </a:spcBef>
            <a:spcAft>
              <a:spcPct val="35000"/>
            </a:spcAft>
            <a:buNone/>
          </a:pPr>
          <a:r>
            <a:rPr lang="en-US" sz="1600" kern="1200" dirty="0"/>
            <a:t>Simula-tionen</a:t>
          </a:r>
        </a:p>
      </dsp:txBody>
      <dsp:txXfrm>
        <a:off x="2698170" y="580405"/>
        <a:ext cx="719462" cy="719462"/>
      </dsp:txXfrm>
    </dsp:sp>
    <dsp:sp modelId="{AD2806AC-6A03-4F05-9F4D-F72EA0E56FBF}">
      <dsp:nvSpPr>
        <dsp:cNvPr id="0" name=""/>
        <dsp:cNvSpPr/>
      </dsp:nvSpPr>
      <dsp:spPr>
        <a:xfrm>
          <a:off x="5906825" y="838389"/>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a:t>1. </a:t>
          </a:r>
          <a:r>
            <a:rPr lang="en-US" sz="1100" kern="1200" dirty="0" err="1"/>
            <a:t>Ziel</a:t>
          </a:r>
          <a:r>
            <a:rPr lang="en-US" sz="1100" kern="1200" dirty="0"/>
            <a:t>: </a:t>
          </a:r>
          <a:r>
            <a:rPr lang="en-US" sz="1100" kern="1200" dirty="0" err="1"/>
            <a:t>Benutzeroberfläche</a:t>
          </a:r>
          <a:r>
            <a:rPr lang="en-US" sz="1100" kern="1200" dirty="0"/>
            <a:t> </a:t>
          </a:r>
          <a:r>
            <a:rPr lang="en-US" sz="1100" kern="1200" dirty="0" err="1"/>
            <a:t>für</a:t>
          </a:r>
          <a:r>
            <a:rPr lang="en-US" sz="1100" kern="1200" dirty="0"/>
            <a:t> </a:t>
          </a:r>
          <a:r>
            <a:rPr lang="en-US" sz="1100" kern="1200" dirty="0" err="1"/>
            <a:t>graphische</a:t>
          </a:r>
          <a:r>
            <a:rPr lang="en-US" sz="1100" kern="1200" dirty="0"/>
            <a:t> </a:t>
          </a:r>
          <a:r>
            <a:rPr lang="en-US" sz="1100" kern="1200" dirty="0" err="1"/>
            <a:t>Darstellung</a:t>
          </a:r>
          <a:endParaRPr lang="en-US" sz="1100" kern="1200" dirty="0"/>
        </a:p>
      </dsp:txBody>
      <dsp:txXfrm>
        <a:off x="6151018" y="838389"/>
        <a:ext cx="1282015" cy="1017981"/>
      </dsp:txXfrm>
    </dsp:sp>
    <dsp:sp modelId="{5314AADB-0AD3-4BAE-9F15-B0FE4F44C802}">
      <dsp:nvSpPr>
        <dsp:cNvPr id="0" name=""/>
        <dsp:cNvSpPr/>
      </dsp:nvSpPr>
      <dsp:spPr>
        <a:xfrm>
          <a:off x="5906825" y="1856371"/>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a:t>2. </a:t>
          </a:r>
          <a:r>
            <a:rPr lang="en-US" sz="1100" kern="1200" dirty="0" err="1"/>
            <a:t>Ziel</a:t>
          </a:r>
          <a:r>
            <a:rPr lang="en-US" sz="1100" kern="1200" dirty="0"/>
            <a:t>:</a:t>
          </a:r>
        </a:p>
        <a:p>
          <a:pPr marL="0" lvl="0" indent="0" algn="l" defTabSz="488950" rtl="0">
            <a:lnSpc>
              <a:spcPct val="90000"/>
            </a:lnSpc>
            <a:spcBef>
              <a:spcPct val="0"/>
            </a:spcBef>
            <a:spcAft>
              <a:spcPct val="35000"/>
            </a:spcAft>
            <a:buNone/>
          </a:pPr>
          <a:r>
            <a:rPr lang="en-US" sz="1100" kern="1200" dirty="0" err="1"/>
            <a:t>Zusätzliche</a:t>
          </a:r>
          <a:r>
            <a:rPr lang="en-US" sz="1100" kern="1200" dirty="0"/>
            <a:t> </a:t>
          </a:r>
          <a:r>
            <a:rPr lang="en-US" sz="1100" kern="1200" dirty="0" err="1"/>
            <a:t>Funktionen</a:t>
          </a:r>
          <a:r>
            <a:rPr lang="en-US" sz="1100" kern="1200" dirty="0"/>
            <a:t> </a:t>
          </a:r>
          <a:r>
            <a:rPr lang="en-US" sz="1100" kern="1200" dirty="0" err="1"/>
            <a:t>wie</a:t>
          </a:r>
          <a:r>
            <a:rPr lang="en-US" sz="1100" kern="1200" dirty="0"/>
            <a:t> </a:t>
          </a:r>
          <a:r>
            <a:rPr lang="en-US" sz="1100" kern="1200" dirty="0" err="1"/>
            <a:t>benutzerfreundliche</a:t>
          </a:r>
          <a:endParaRPr lang="en-US" sz="1100" kern="1200" dirty="0"/>
        </a:p>
        <a:p>
          <a:pPr marL="0" lvl="0" indent="0" algn="l" defTabSz="488950" rtl="0">
            <a:lnSpc>
              <a:spcPct val="90000"/>
            </a:lnSpc>
            <a:spcBef>
              <a:spcPct val="0"/>
            </a:spcBef>
            <a:spcAft>
              <a:spcPct val="35000"/>
            </a:spcAft>
            <a:buNone/>
          </a:pPr>
          <a:r>
            <a:rPr lang="en-US" sz="1100" kern="1200" dirty="0"/>
            <a:t>Simulation</a:t>
          </a:r>
        </a:p>
      </dsp:txBody>
      <dsp:txXfrm>
        <a:off x="6151018" y="1856371"/>
        <a:ext cx="1282015" cy="1017981"/>
      </dsp:txXfrm>
    </dsp:sp>
    <dsp:sp modelId="{89E6DA6E-7A23-44BD-8A99-378091FF741D}">
      <dsp:nvSpPr>
        <dsp:cNvPr id="0" name=""/>
        <dsp:cNvSpPr/>
      </dsp:nvSpPr>
      <dsp:spPr>
        <a:xfrm>
          <a:off x="5092847" y="431400"/>
          <a:ext cx="1017472" cy="1017472"/>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711200" rtl="0">
            <a:lnSpc>
              <a:spcPct val="90000"/>
            </a:lnSpc>
            <a:spcBef>
              <a:spcPct val="0"/>
            </a:spcBef>
            <a:spcAft>
              <a:spcPct val="35000"/>
            </a:spcAft>
            <a:buNone/>
          </a:pPr>
          <a:r>
            <a:rPr lang="en-US" sz="1600" kern="1200" dirty="0"/>
            <a:t>GUI</a:t>
          </a:r>
        </a:p>
      </dsp:txBody>
      <dsp:txXfrm>
        <a:off x="5241852" y="580405"/>
        <a:ext cx="719462" cy="719462"/>
      </dsp:txXfrm>
    </dsp:sp>
    <dsp:sp modelId="{402C2C77-A32C-4D99-9940-12535E1181F2}">
      <dsp:nvSpPr>
        <dsp:cNvPr id="0" name=""/>
        <dsp:cNvSpPr/>
      </dsp:nvSpPr>
      <dsp:spPr>
        <a:xfrm>
          <a:off x="8450507" y="820687"/>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Nachweis</a:t>
          </a:r>
          <a:r>
            <a:rPr lang="en-US" sz="1100" kern="1200" dirty="0"/>
            <a:t> </a:t>
          </a:r>
          <a:r>
            <a:rPr lang="en-US" sz="1100" kern="1200" dirty="0" err="1"/>
            <a:t>einer</a:t>
          </a:r>
          <a:r>
            <a:rPr lang="en-US" sz="1100" kern="1200" dirty="0"/>
            <a:t> </a:t>
          </a:r>
          <a:r>
            <a:rPr lang="en-US" sz="1100" kern="1200" dirty="0" err="1"/>
            <a:t>eindeutigen</a:t>
          </a:r>
          <a:r>
            <a:rPr lang="en-US" sz="1100" kern="1200" dirty="0"/>
            <a:t> </a:t>
          </a:r>
          <a:r>
            <a:rPr lang="en-US" sz="1100" kern="1200" dirty="0" err="1"/>
            <a:t>maximalen</a:t>
          </a:r>
          <a:r>
            <a:rPr lang="en-US" sz="1100" kern="1200" dirty="0"/>
            <a:t> </a:t>
          </a:r>
          <a:r>
            <a:rPr lang="en-US" sz="1100" kern="1200" dirty="0" err="1"/>
            <a:t>Lösung</a:t>
          </a:r>
          <a:endParaRPr lang="en-US" sz="1100" kern="1200" dirty="0"/>
        </a:p>
      </dsp:txBody>
      <dsp:txXfrm>
        <a:off x="8694700" y="820687"/>
        <a:ext cx="1282015" cy="1017981"/>
      </dsp:txXfrm>
    </dsp:sp>
    <dsp:sp modelId="{3086D0BF-AAD1-4310-88ED-4D81A687BD50}">
      <dsp:nvSpPr>
        <dsp:cNvPr id="0" name=""/>
        <dsp:cNvSpPr/>
      </dsp:nvSpPr>
      <dsp:spPr>
        <a:xfrm>
          <a:off x="8450507" y="1856371"/>
          <a:ext cx="1526209" cy="10179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78232" rIns="78232" bIns="78232" numCol="1" spcCol="1270" rtlCol="0" anchor="ctr" anchorCtr="0">
          <a:noAutofit/>
        </a:bodyPr>
        <a:lstStyle/>
        <a:p>
          <a:pPr marL="0" lvl="0" indent="0" algn="l" defTabSz="488950" rtl="0">
            <a:lnSpc>
              <a:spcPct val="90000"/>
            </a:lnSpc>
            <a:spcBef>
              <a:spcPct val="0"/>
            </a:spcBef>
            <a:spcAft>
              <a:spcPct val="35000"/>
            </a:spcAft>
            <a:buNone/>
          </a:pPr>
          <a:r>
            <a:rPr lang="en-US" sz="1100" kern="1200" dirty="0" err="1"/>
            <a:t>Geometrische</a:t>
          </a:r>
          <a:r>
            <a:rPr lang="en-US" sz="1100" kern="1200" dirty="0"/>
            <a:t> </a:t>
          </a:r>
          <a:r>
            <a:rPr lang="en-US" sz="1100" kern="1200" dirty="0" err="1"/>
            <a:t>Übersetzung</a:t>
          </a:r>
          <a:r>
            <a:rPr lang="en-US" sz="1100" kern="1200" dirty="0"/>
            <a:t> in 3 </a:t>
          </a:r>
          <a:r>
            <a:rPr lang="en-US" sz="1100" kern="1200" dirty="0" err="1"/>
            <a:t>Dimensionen</a:t>
          </a:r>
          <a:endParaRPr lang="en-US" sz="1100" kern="1200" dirty="0"/>
        </a:p>
      </dsp:txBody>
      <dsp:txXfrm>
        <a:off x="8694700" y="1856371"/>
        <a:ext cx="1282015" cy="1017981"/>
      </dsp:txXfrm>
    </dsp:sp>
    <dsp:sp modelId="{7453D9C8-CD6E-4AA4-8A19-7F6F667528F0}">
      <dsp:nvSpPr>
        <dsp:cNvPr id="0" name=""/>
        <dsp:cNvSpPr/>
      </dsp:nvSpPr>
      <dsp:spPr>
        <a:xfrm>
          <a:off x="7636529" y="431400"/>
          <a:ext cx="1017472" cy="1017472"/>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711200" rtl="0">
            <a:lnSpc>
              <a:spcPct val="90000"/>
            </a:lnSpc>
            <a:spcBef>
              <a:spcPct val="0"/>
            </a:spcBef>
            <a:spcAft>
              <a:spcPct val="35000"/>
            </a:spcAft>
            <a:buNone/>
          </a:pPr>
          <a:r>
            <a:rPr lang="en-US" sz="1600" kern="1200" dirty="0" err="1"/>
            <a:t>Verifi</a:t>
          </a:r>
          <a:r>
            <a:rPr lang="en-US" sz="1600" kern="1200" dirty="0"/>
            <a:t>-</a:t>
          </a:r>
        </a:p>
        <a:p>
          <a:pPr marL="0" lvl="0" indent="0" algn="ctr" defTabSz="711200" rtl="0">
            <a:lnSpc>
              <a:spcPct val="90000"/>
            </a:lnSpc>
            <a:spcBef>
              <a:spcPct val="0"/>
            </a:spcBef>
            <a:spcAft>
              <a:spcPct val="35000"/>
            </a:spcAft>
            <a:buNone/>
          </a:pPr>
          <a:r>
            <a:rPr lang="en-US" sz="1600" kern="1200" dirty="0" err="1"/>
            <a:t>zierung</a:t>
          </a:r>
          <a:endParaRPr lang="en-US" sz="1600" kern="1200" dirty="0"/>
        </a:p>
      </dsp:txBody>
      <dsp:txXfrm>
        <a:off x="7785534" y="580405"/>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36C8F3E-FEBA-4D5E-8497-0215F897CF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F7F6B28B-7B59-4E1A-BF47-05667B953F8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37212-1889-4FBA-9458-89EA82D2A618}" type="datetimeFigureOut">
              <a:rPr lang="de-DE" smtClean="0"/>
              <a:t>26.07.2021</a:t>
            </a:fld>
            <a:endParaRPr lang="de-DE"/>
          </a:p>
        </p:txBody>
      </p:sp>
      <p:sp>
        <p:nvSpPr>
          <p:cNvPr id="4" name="Folienbildplatzhalter 3">
            <a:extLst>
              <a:ext uri="{FF2B5EF4-FFF2-40B4-BE49-F238E27FC236}">
                <a16:creationId xmlns:a16="http://schemas.microsoft.com/office/drawing/2014/main" id="{B24A5830-2067-4A30-A73C-87285B0FB80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a:extLst>
              <a:ext uri="{FF2B5EF4-FFF2-40B4-BE49-F238E27FC236}">
                <a16:creationId xmlns:a16="http://schemas.microsoft.com/office/drawing/2014/main" id="{8432F790-3DFD-46DC-B63C-55971575CF72}"/>
              </a:ext>
            </a:extLst>
          </p:cNvPr>
          <p:cNvSpPr>
            <a:spLocks noGrp="1"/>
          </p:cNvSpPr>
          <p:nvPr>
            <p:ph type="body" sz="quarter" idx="3"/>
          </p:nvPr>
        </p:nvSpPr>
        <p:spPr>
          <a:xfrm>
            <a:off x="-2910840" y="457200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93ED3154-E408-4E7A-850A-44A9F78CD39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a:extLst>
              <a:ext uri="{FF2B5EF4-FFF2-40B4-BE49-F238E27FC236}">
                <a16:creationId xmlns:a16="http://schemas.microsoft.com/office/drawing/2014/main" id="{82F14661-F284-41ED-A3AD-9B7DF6E0E58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C3188-A330-479C-AE71-BFE50B254C5A}" type="slidenum">
              <a:rPr lang="de-DE" smtClean="0"/>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Persönliche Begrüßung</a:t>
            </a:r>
            <a:endParaRPr lang="de-DE" baseline="0" dirty="0"/>
          </a:p>
          <a:p>
            <a:pPr marL="171450" indent="-171450">
              <a:buFont typeface="Arial" panose="020B0604020202020204" pitchFamily="34" charset="0"/>
              <a:buChar char="•"/>
            </a:pPr>
            <a:r>
              <a:rPr lang="de-DE" baseline="0" dirty="0"/>
              <a:t>Beispiel: „Ich freue mich Ihnen die Ergebnisse meiner Bachelorarbeit im Zuge des Kolloquiums vorzustellen. Mein Thema: Der Einfluss des digitalen Trends </a:t>
            </a:r>
            <a:r>
              <a:rPr lang="de-DE" i="1" baseline="0" dirty="0"/>
              <a:t>Influencer</a:t>
            </a:r>
            <a:r>
              <a:rPr lang="de-DE" baseline="0" dirty="0"/>
              <a:t> auf Publikumszeitschriften“</a:t>
            </a:r>
            <a:endParaRPr lang="de-DE" dirty="0"/>
          </a:p>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1</a:t>
            </a:fld>
            <a:endParaRPr lang="de-DE"/>
          </a:p>
        </p:txBody>
      </p:sp>
    </p:spTree>
    <p:extLst>
      <p:ext uri="{BB962C8B-B14F-4D97-AF65-F5344CB8AC3E}">
        <p14:creationId xmlns:p14="http://schemas.microsoft.com/office/powerpoint/2010/main" val="456840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0" dirty="0"/>
              <a:t>Das Quellenverzeichnis orientiert sich an den in der Präsentation genutzten Quellen</a:t>
            </a:r>
          </a:p>
          <a:p>
            <a:pPr marL="171450" indent="-171450">
              <a:buFont typeface="Arial" panose="020B0604020202020204" pitchFamily="34" charset="0"/>
              <a:buChar char="•"/>
            </a:pPr>
            <a:r>
              <a:rPr lang="de-DE" b="0" dirty="0"/>
              <a:t>Formale Vorgaben sind identisch mit der wissenschaftlichen Arbeit</a:t>
            </a:r>
          </a:p>
        </p:txBody>
      </p:sp>
      <p:sp>
        <p:nvSpPr>
          <p:cNvPr id="4" name="Foliennummernplatzhalter 3"/>
          <p:cNvSpPr>
            <a:spLocks noGrp="1"/>
          </p:cNvSpPr>
          <p:nvPr>
            <p:ph type="sldNum" sz="quarter" idx="5"/>
          </p:nvPr>
        </p:nvSpPr>
        <p:spPr/>
        <p:txBody>
          <a:bodyPr/>
          <a:lstStyle/>
          <a:p>
            <a:fld id="{D3D246BA-3131-4F97-8F98-2222C6009501}" type="slidenum">
              <a:rPr lang="de-DE" smtClean="0"/>
              <a:t>10</a:t>
            </a:fld>
            <a:endParaRPr lang="de-DE"/>
          </a:p>
        </p:txBody>
      </p:sp>
    </p:spTree>
    <p:extLst>
      <p:ext uri="{BB962C8B-B14F-4D97-AF65-F5344CB8AC3E}">
        <p14:creationId xmlns:p14="http://schemas.microsoft.com/office/powerpoint/2010/main" val="198052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aseline="0" dirty="0"/>
              <a:t>Erläuterung der Gliederung der Präsentation (sollte an Bachelorarbeit/Projektarbeit/Hausarbeit orientiert sein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aseline="0" dirty="0"/>
              <a:t>Beispiel: „Ich möchte Ihnen kurz einen Überblick über diese Präsentation geben. Einsteigen werde ich mit einer kurzen Übersicht über das Thema sowie dessen Relevanz. Danach folgt eine kurze Einführung in den Forschungsgegenstand mit der sich ergebenden Forschungsfrage. Anschließend werde ich die daraus entwickelten Hypothesen erklären, meine Methodik erläutern und schlussendlich meine Ergebnisse vorstellen. Enden möchte ich mit einem Fazit."</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2</a:t>
            </a:fld>
            <a:endParaRPr lang="de-DE"/>
          </a:p>
        </p:txBody>
      </p:sp>
    </p:spTree>
    <p:extLst>
      <p:ext uri="{BB962C8B-B14F-4D97-AF65-F5344CB8AC3E}">
        <p14:creationId xmlns:p14="http://schemas.microsoft.com/office/powerpoint/2010/main" val="148385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Überblick über das Thema – alternative Folien am Ende der Präsentation</a:t>
            </a:r>
          </a:p>
          <a:p>
            <a:pPr marL="171450" indent="-171450">
              <a:buFont typeface="Arial" panose="020B0604020202020204" pitchFamily="34" charset="0"/>
              <a:buChar char="•"/>
            </a:pPr>
            <a:r>
              <a:rPr lang="de-DE" dirty="0"/>
              <a:t>Beispiel: „Zum Einstieg möchte ich zunächst</a:t>
            </a:r>
            <a:r>
              <a:rPr lang="de-DE" baseline="0" dirty="0"/>
              <a:t> zeigen, wie mir der enorme Einfluss von Influencern deutlich geworden ist. …“</a:t>
            </a:r>
          </a:p>
        </p:txBody>
      </p:sp>
      <p:sp>
        <p:nvSpPr>
          <p:cNvPr id="4" name="Foliennummernplatzhalter 3"/>
          <p:cNvSpPr>
            <a:spLocks noGrp="1"/>
          </p:cNvSpPr>
          <p:nvPr>
            <p:ph type="sldNum" sz="quarter" idx="5"/>
          </p:nvPr>
        </p:nvSpPr>
        <p:spPr/>
        <p:txBody>
          <a:bodyPr/>
          <a:lstStyle/>
          <a:p>
            <a:fld id="{D3D246BA-3131-4F97-8F98-2222C6009501}" type="slidenum">
              <a:rPr lang="de-DE" smtClean="0"/>
              <a:t>3</a:t>
            </a:fld>
            <a:endParaRPr lang="de-DE"/>
          </a:p>
        </p:txBody>
      </p:sp>
    </p:spTree>
    <p:extLst>
      <p:ext uri="{BB962C8B-B14F-4D97-AF65-F5344CB8AC3E}">
        <p14:creationId xmlns:p14="http://schemas.microsoft.com/office/powerpoint/2010/main" val="16148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D5FE3FB0-D59A-CE44-8435-C577EFCAAB79}"/>
              </a:ext>
            </a:extLst>
          </p:cNvPr>
          <p:cNvSpPr>
            <a:spLocks noGrp="1"/>
          </p:cNvSpPr>
          <p:nvPr>
            <p:ph type="body" idx="1"/>
          </p:nvPr>
        </p:nvSpPr>
        <p:spPr/>
        <p:txBody>
          <a:bodyPr/>
          <a:lstStyle/>
          <a:p>
            <a:pPr marL="171450" indent="-171450">
              <a:buFont typeface="Arial" panose="020B0604020202020204" pitchFamily="34" charset="0"/>
              <a:buChar char="•"/>
            </a:pPr>
            <a:r>
              <a:rPr lang="de-DE" dirty="0"/>
              <a:t>Hier sollte aufgezeigt werden, wieso das Thema für die Forschung relevant ist – warum lohnt es sich, darüber eine wissenschaftliche Arbeit zu verfassen?</a:t>
            </a:r>
          </a:p>
          <a:p>
            <a:pPr marL="171450" indent="-171450">
              <a:buFont typeface="Arial" panose="020B0604020202020204" pitchFamily="34" charset="0"/>
              <a:buChar char="•"/>
            </a:pPr>
            <a:r>
              <a:rPr lang="de-DE" dirty="0"/>
              <a:t>Beispiel: „In der heutigen Zeit sind </a:t>
            </a:r>
            <a:r>
              <a:rPr lang="de-DE" dirty="0" err="1"/>
              <a:t>soundsoviele</a:t>
            </a:r>
            <a:r>
              <a:rPr lang="de-DE" dirty="0"/>
              <a:t> Kinder unter sechs Jahren bereits regelmäßig auf </a:t>
            </a:r>
            <a:r>
              <a:rPr lang="de-DE" dirty="0" err="1"/>
              <a:t>Social</a:t>
            </a:r>
            <a:r>
              <a:rPr lang="de-DE" dirty="0"/>
              <a:t> Media (mit Quelle). Diese Zielgruppe ist ein leichtes Ziel für werbende Unternehmen, die </a:t>
            </a:r>
            <a:r>
              <a:rPr lang="de-DE" dirty="0" err="1"/>
              <a:t>Social</a:t>
            </a:r>
            <a:r>
              <a:rPr lang="de-DE" dirty="0"/>
              <a:t> Media für die eigene Werbung nutzen. Zwar können die Kinder nicht als aktive Kunden gehandelt werden, beeinflussen jedoch ihr direktes Umfeld wie Eltern, Großeltern, etc. enorm.“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200" kern="1200" baseline="0" dirty="0">
                <a:solidFill>
                  <a:schemeClr val="tx1"/>
                </a:solidFill>
                <a:effectLst/>
                <a:latin typeface="+mn-lt"/>
                <a:ea typeface="+mn-ea"/>
                <a:cs typeface="+mn-cs"/>
              </a:rPr>
              <a:t>Kurzer Überblick darüber, was erforscht wurde</a:t>
            </a:r>
          </a:p>
          <a:p>
            <a:pPr marL="171450" indent="-171450">
              <a:buFont typeface="Arial" panose="020B0604020202020204" pitchFamily="34" charset="0"/>
              <a:buChar char="•"/>
            </a:pPr>
            <a:r>
              <a:rPr lang="de-DE" sz="1200" kern="1200" baseline="0" dirty="0">
                <a:solidFill>
                  <a:schemeClr val="tx1"/>
                </a:solidFill>
                <a:effectLst/>
                <a:latin typeface="+mn-lt"/>
                <a:ea typeface="+mn-ea"/>
                <a:cs typeface="+mn-cs"/>
              </a:rPr>
              <a:t>Übersicht über die bearbeitete Forschungsfrage</a:t>
            </a:r>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5</a:t>
            </a:fld>
            <a:endParaRPr lang="de-DE"/>
          </a:p>
        </p:txBody>
      </p:sp>
    </p:spTree>
    <p:extLst>
      <p:ext uri="{BB962C8B-B14F-4D97-AF65-F5344CB8AC3E}">
        <p14:creationId xmlns:p14="http://schemas.microsoft.com/office/powerpoint/2010/main" val="114756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Überblick über die aufgestellten Hypothesen</a:t>
            </a:r>
          </a:p>
          <a:p>
            <a:pPr marL="171450" indent="-171450">
              <a:buFont typeface="Arial" panose="020B0604020202020204" pitchFamily="34" charset="0"/>
              <a:buChar char="•"/>
            </a:pPr>
            <a:r>
              <a:rPr lang="de-DE" dirty="0"/>
              <a:t>Beispiel: „Wie</a:t>
            </a:r>
            <a:r>
              <a:rPr lang="de-DE" baseline="0" dirty="0"/>
              <a:t> schon erwähnt ist meine Forschungsfrage, welchen Einfluss der Trend ‚Influencer‘ auf Publikumszeitschriften hat. Daran angelehnt und mithilfe des Literaturstudiums habe ich meine Hypothesen entwickelt. Die erste Hypothese lautet …“</a:t>
            </a:r>
            <a:endParaRPr lang="de-DE" dirty="0"/>
          </a:p>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6</a:t>
            </a:fld>
            <a:endParaRPr lang="de-DE"/>
          </a:p>
        </p:txBody>
      </p:sp>
    </p:spTree>
    <p:extLst>
      <p:ext uri="{BB962C8B-B14F-4D97-AF65-F5344CB8AC3E}">
        <p14:creationId xmlns:p14="http://schemas.microsoft.com/office/powerpoint/2010/main" val="185872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u="none" strike="noStrike" kern="1200" baseline="0" dirty="0">
                <a:solidFill>
                  <a:schemeClr val="tx1"/>
                </a:solidFill>
                <a:latin typeface="+mn-lt"/>
                <a:ea typeface="+mn-ea"/>
                <a:cs typeface="+mn-cs"/>
              </a:rPr>
              <a:t>Hier werden die eigenen Schlussfolgerungen der Ergebnisse im Kontext deiner Arbeit zusammengetragen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u="none" strike="noStrike" kern="1200" baseline="0" dirty="0">
                <a:solidFill>
                  <a:schemeClr val="tx1"/>
                </a:solidFill>
                <a:latin typeface="+mn-lt"/>
                <a:ea typeface="+mn-ea"/>
                <a:cs typeface="+mn-cs"/>
              </a:rPr>
              <a:t>Beispiel: „Noch einmal zurück zu meiner Forschungsfrage: </a:t>
            </a:r>
            <a:r>
              <a:rPr lang="de-DE" sz="1200" i="0" dirty="0"/>
              <a:t>Welchen Einfluss hat der Trend ‚Influencer‘ auf Publikumszeitschriften? </a:t>
            </a:r>
            <a:r>
              <a:rPr lang="de-DE" sz="1200" b="0" i="0" u="none" strike="noStrike" kern="1200" baseline="0" dirty="0">
                <a:solidFill>
                  <a:schemeClr val="tx1"/>
                </a:solidFill>
                <a:latin typeface="+mn-lt"/>
                <a:ea typeface="+mn-ea"/>
                <a:cs typeface="+mn-cs"/>
              </a:rPr>
              <a:t>Dieser Einfluss ist einerseits negativ und andererseits positiv. Negative Auswirkungen zeigen sich dadurch, dass Influencer und Journalisten in Konkurrenz zueinander stehen.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u="none" strike="noStrike" kern="1200" baseline="0" dirty="0">
                <a:solidFill>
                  <a:schemeClr val="tx1"/>
                </a:solidFill>
                <a:latin typeface="+mn-lt"/>
                <a:ea typeface="+mn-ea"/>
                <a:cs typeface="+mn-cs"/>
              </a:rPr>
              <a:t>Weiter wird auf mögliche anknüpfende Forschungsansätze verwiesen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u="none" strike="noStrike" kern="1200" baseline="0" dirty="0">
                <a:solidFill>
                  <a:schemeClr val="tx1"/>
                </a:solidFill>
                <a:latin typeface="+mn-lt"/>
                <a:ea typeface="+mn-ea"/>
                <a:cs typeface="+mn-cs"/>
              </a:rPr>
              <a:t>Beispiel: „Als weitere Forschungsansätze eigenen sich unter anderem die Analyse des Einfluss von Influencern auf andere Medien, wie TV oder Online-Medien.“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7</a:t>
            </a:fld>
            <a:endParaRPr lang="de-DE"/>
          </a:p>
        </p:txBody>
      </p:sp>
    </p:spTree>
    <p:extLst>
      <p:ext uri="{BB962C8B-B14F-4D97-AF65-F5344CB8AC3E}">
        <p14:creationId xmlns:p14="http://schemas.microsoft.com/office/powerpoint/2010/main" val="370424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Nachfrage nach offenen Fragen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Beispiel: „Das waren</a:t>
            </a:r>
            <a:r>
              <a:rPr lang="de-DE" baseline="0" dirty="0"/>
              <a:t> die Ergebnisse meine Bachelorarbeit, natürlich in kurzer Form. Ich danke für Ihre Aufmerksamkeit und freue mich über Fragen und Anregungen.“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Sollte eine Diskussion vorgegeben sein, ist dies der perfekte Übergang</a:t>
            </a:r>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8</a:t>
            </a:fld>
            <a:endParaRPr lang="de-DE"/>
          </a:p>
        </p:txBody>
      </p:sp>
    </p:spTree>
    <p:extLst>
      <p:ext uri="{BB962C8B-B14F-4D97-AF65-F5344CB8AC3E}">
        <p14:creationId xmlns:p14="http://schemas.microsoft.com/office/powerpoint/2010/main" val="2608887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9</a:t>
            </a:fld>
            <a:endParaRPr lang="de-DE"/>
          </a:p>
        </p:txBody>
      </p:sp>
    </p:spTree>
    <p:extLst>
      <p:ext uri="{BB962C8B-B14F-4D97-AF65-F5344CB8AC3E}">
        <p14:creationId xmlns:p14="http://schemas.microsoft.com/office/powerpoint/2010/main" val="301243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14FB73A-B3D5-584E-8791-73CAED2C55ED}"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71230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5AFA59-18EB-9E41-A987-EFCFFB7D1026}"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67465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7EB0FD5E-9CBE-8F46-A22D-404A4885D980}"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854085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3934C26-2CDF-DF4E-94C6-51DBBEB88675}"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713313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C871C81-1840-F44B-9F72-EC1EC4FA9DFA}"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472557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AE7838D-A59B-C245-AE72-8F792BD129F9}"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41416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AD2A0B2-8F49-7746-86FC-6EF1F48CD33B}"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53782355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C9720373-43B3-CB44-8ED3-6158C066B2F0}" type="datetime1">
              <a:rPr lang="de-DE" smtClean="0"/>
              <a:t>26.07.2021</a:t>
            </a:fld>
            <a:endParaRPr lang="de-DE"/>
          </a:p>
        </p:txBody>
      </p:sp>
      <p:sp>
        <p:nvSpPr>
          <p:cNvPr id="8" name="Footer Placeholder 7"/>
          <p:cNvSpPr>
            <a:spLocks noGrp="1"/>
          </p:cNvSpPr>
          <p:nvPr>
            <p:ph type="ftr" sz="quarter" idx="11"/>
          </p:nvPr>
        </p:nvSpPr>
        <p:spPr/>
        <p:txBody>
          <a:bodyPr/>
          <a:lstStyle/>
          <a:p>
            <a:r>
              <a:rPr lang="de-DE"/>
              <a:t>Name</a:t>
            </a:r>
          </a:p>
        </p:txBody>
      </p:sp>
      <p:sp>
        <p:nvSpPr>
          <p:cNvPr id="9" name="Slide Number Placeholder 8"/>
          <p:cNvSpPr>
            <a:spLocks noGrp="1"/>
          </p:cNvSpPr>
          <p:nvPr>
            <p:ph type="sldNum" sz="quarter" idx="12"/>
          </p:nvPr>
        </p:nvSpPr>
        <p:spPr/>
        <p:txBody>
          <a:bodyPr/>
          <a:lstStyle/>
          <a:p>
            <a:fld id="{D05C0BAD-5425-4D77-9BDC-D220C2E84692}"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427193455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B4992E2-F2A8-D446-A6A6-C4686F007295}" type="datetime1">
              <a:rPr lang="de-DE" smtClean="0"/>
              <a:t>26.07.2021</a:t>
            </a:fld>
            <a:endParaRPr lang="de-DE"/>
          </a:p>
        </p:txBody>
      </p:sp>
      <p:sp>
        <p:nvSpPr>
          <p:cNvPr id="4" name="Footer Placeholder 3"/>
          <p:cNvSpPr>
            <a:spLocks noGrp="1"/>
          </p:cNvSpPr>
          <p:nvPr>
            <p:ph type="ftr" sz="quarter" idx="11"/>
          </p:nvPr>
        </p:nvSpPr>
        <p:spPr/>
        <p:txBody>
          <a:bodyPr/>
          <a:lstStyle/>
          <a:p>
            <a:r>
              <a:rPr lang="de-DE"/>
              <a:t>Name</a:t>
            </a:r>
          </a:p>
        </p:txBody>
      </p:sp>
      <p:sp>
        <p:nvSpPr>
          <p:cNvPr id="5" name="Slide Number Placeholder 4"/>
          <p:cNvSpPr>
            <a:spLocks noGrp="1"/>
          </p:cNvSpPr>
          <p:nvPr>
            <p:ph type="sldNum" sz="quarter" idx="12"/>
          </p:nvPr>
        </p:nvSpPr>
        <p:spPr/>
        <p:txBody>
          <a:bodyPr/>
          <a:lstStyle/>
          <a:p>
            <a:fld id="{D05C0BAD-5425-4D77-9BDC-D220C2E84692}" type="slidenum">
              <a:rPr lang="de-DE" smtClean="0"/>
              <a:t>‹Nr.›</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964237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875C3-6590-334A-8B94-83F006EA4BD4}" type="datetime1">
              <a:rPr lang="de-DE" smtClean="0"/>
              <a:t>26.07.2021</a:t>
            </a:fld>
            <a:endParaRPr lang="de-DE"/>
          </a:p>
        </p:txBody>
      </p:sp>
      <p:sp>
        <p:nvSpPr>
          <p:cNvPr id="3" name="Footer Placeholder 2"/>
          <p:cNvSpPr>
            <a:spLocks noGrp="1"/>
          </p:cNvSpPr>
          <p:nvPr>
            <p:ph type="ftr" sz="quarter" idx="11"/>
          </p:nvPr>
        </p:nvSpPr>
        <p:spPr/>
        <p:txBody>
          <a:bodyPr/>
          <a:lstStyle/>
          <a:p>
            <a:r>
              <a:rPr lang="de-DE"/>
              <a:t>Name</a:t>
            </a:r>
          </a:p>
        </p:txBody>
      </p:sp>
      <p:sp>
        <p:nvSpPr>
          <p:cNvPr id="4" name="Slide Number Placeholder 3"/>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799200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A070F47-A49C-A54A-8E3F-C4F5E676793E}"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07403374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1A86245-28F3-9F41-86D1-AB782CBCC747}"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235314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698BB21-E192-3040-80BE-CEECD8AD4AFD}"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40311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9A947AA-25AA-394F-982E-72A64AD2ABC7}"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3780042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DBCA6F77-8E20-AA47-9504-39276401F04F}"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893034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6ECDF51-C517-D748-A742-C5D9BCA33782}"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740883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481A18-9374-2741-BF5D-1FF482F5C99C}"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3122241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E028E51-1B70-4E43-BB13-2C1E9DBA014E}"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06477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5573F34-9BFD-EE44-AFDE-E2F26E8005C3}"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192508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49480E16-306E-4642-8333-A8C1D11DD97A}" type="datetime1">
              <a:rPr lang="de-DE" smtClean="0"/>
              <a:t>26.07.2021</a:t>
            </a:fld>
            <a:endParaRPr lang="de-DE"/>
          </a:p>
        </p:txBody>
      </p:sp>
      <p:sp>
        <p:nvSpPr>
          <p:cNvPr id="8" name="Footer Placeholder 7"/>
          <p:cNvSpPr>
            <a:spLocks noGrp="1"/>
          </p:cNvSpPr>
          <p:nvPr>
            <p:ph type="ftr" sz="quarter" idx="11"/>
          </p:nvPr>
        </p:nvSpPr>
        <p:spPr/>
        <p:txBody>
          <a:bodyPr/>
          <a:lstStyle/>
          <a:p>
            <a:r>
              <a:rPr lang="de-DE"/>
              <a:t>Name</a:t>
            </a:r>
          </a:p>
        </p:txBody>
      </p:sp>
      <p:sp>
        <p:nvSpPr>
          <p:cNvPr id="9" name="Slide Number Placeholder 8"/>
          <p:cNvSpPr>
            <a:spLocks noGrp="1"/>
          </p:cNvSpPr>
          <p:nvPr>
            <p:ph type="sldNum" sz="quarter" idx="12"/>
          </p:nvPr>
        </p:nvSpPr>
        <p:spPr/>
        <p:txBody>
          <a:bodyPr/>
          <a:lstStyle/>
          <a:p>
            <a:fld id="{D05C0BAD-5425-4D77-9BDC-D220C2E84692}"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819373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447604-0F88-7444-8D0B-C1C261AB20ED}" type="datetime1">
              <a:rPr lang="de-DE" smtClean="0"/>
              <a:t>26.07.2021</a:t>
            </a:fld>
            <a:endParaRPr lang="de-DE"/>
          </a:p>
        </p:txBody>
      </p:sp>
      <p:sp>
        <p:nvSpPr>
          <p:cNvPr id="4" name="Footer Placeholder 3"/>
          <p:cNvSpPr>
            <a:spLocks noGrp="1"/>
          </p:cNvSpPr>
          <p:nvPr>
            <p:ph type="ftr" sz="quarter" idx="11"/>
          </p:nvPr>
        </p:nvSpPr>
        <p:spPr/>
        <p:txBody>
          <a:bodyPr/>
          <a:lstStyle/>
          <a:p>
            <a:r>
              <a:rPr lang="de-DE"/>
              <a:t>Name</a:t>
            </a:r>
          </a:p>
        </p:txBody>
      </p:sp>
      <p:sp>
        <p:nvSpPr>
          <p:cNvPr id="5" name="Slide Number Placeholder 4"/>
          <p:cNvSpPr>
            <a:spLocks noGrp="1"/>
          </p:cNvSpPr>
          <p:nvPr>
            <p:ph type="sldNum" sz="quarter" idx="12"/>
          </p:nvPr>
        </p:nvSpPr>
        <p:spPr/>
        <p:txBody>
          <a:bodyPr/>
          <a:lstStyle/>
          <a:p>
            <a:fld id="{D05C0BAD-5425-4D77-9BDC-D220C2E84692}" type="slidenum">
              <a:rPr lang="de-DE" smtClean="0"/>
              <a:t>‹Nr.›</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094757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34B5E-9249-C549-9B56-3AD91F7771F0}" type="datetime1">
              <a:rPr lang="de-DE" smtClean="0"/>
              <a:t>26.07.2021</a:t>
            </a:fld>
            <a:endParaRPr lang="de-DE"/>
          </a:p>
        </p:txBody>
      </p:sp>
      <p:sp>
        <p:nvSpPr>
          <p:cNvPr id="3" name="Footer Placeholder 2"/>
          <p:cNvSpPr>
            <a:spLocks noGrp="1"/>
          </p:cNvSpPr>
          <p:nvPr>
            <p:ph type="ftr" sz="quarter" idx="11"/>
          </p:nvPr>
        </p:nvSpPr>
        <p:spPr/>
        <p:txBody>
          <a:bodyPr/>
          <a:lstStyle/>
          <a:p>
            <a:r>
              <a:rPr lang="de-DE"/>
              <a:t>Name</a:t>
            </a:r>
          </a:p>
        </p:txBody>
      </p:sp>
      <p:sp>
        <p:nvSpPr>
          <p:cNvPr id="4" name="Slide Number Placeholder 3"/>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369655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E620CCF-0A43-5846-A42B-C9751EE742AF}"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424260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1412B90-9C46-BD45-85E6-08683D4BA84E}"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3268643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F3321A14-9073-804F-998E-9083AAAE15AE}"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537144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96967F-1D1C-2149-8910-9F151D14CCED}"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581535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9C22EF99-5452-8B4E-BD9B-C28009B69C99}"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1880537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B02A778-2328-424B-BD12-3EE9A6E18C71}"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9458799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A01F93-0683-DF42-B1BE-0EA23C8F0550}"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1445015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8F86D39-5132-194E-B846-9E6AA2EF1BBD}"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9685536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285D060-BB62-8047-B108-A6DE013EA225}"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9897375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1E728637-B1C8-CB4E-BD1D-0A7E86F2491A}" type="datetime1">
              <a:rPr lang="de-DE" smtClean="0"/>
              <a:t>26.07.2021</a:t>
            </a:fld>
            <a:endParaRPr lang="de-DE"/>
          </a:p>
        </p:txBody>
      </p:sp>
      <p:sp>
        <p:nvSpPr>
          <p:cNvPr id="8" name="Footer Placeholder 7"/>
          <p:cNvSpPr>
            <a:spLocks noGrp="1"/>
          </p:cNvSpPr>
          <p:nvPr>
            <p:ph type="ftr" sz="quarter" idx="11"/>
          </p:nvPr>
        </p:nvSpPr>
        <p:spPr/>
        <p:txBody>
          <a:bodyPr/>
          <a:lstStyle/>
          <a:p>
            <a:r>
              <a:rPr lang="de-DE"/>
              <a:t>Name</a:t>
            </a:r>
          </a:p>
        </p:txBody>
      </p:sp>
      <p:sp>
        <p:nvSpPr>
          <p:cNvPr id="9" name="Slide Number Placeholder 8"/>
          <p:cNvSpPr>
            <a:spLocks noGrp="1"/>
          </p:cNvSpPr>
          <p:nvPr>
            <p:ph type="sldNum" sz="quarter" idx="12"/>
          </p:nvPr>
        </p:nvSpPr>
        <p:spPr/>
        <p:txBody>
          <a:bodyPr/>
          <a:lstStyle/>
          <a:p>
            <a:fld id="{D05C0BAD-5425-4D77-9BDC-D220C2E84692}"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2923031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A667D8A-28D0-E840-A1F4-9F69DDE90C46}" type="datetime1">
              <a:rPr lang="de-DE" smtClean="0"/>
              <a:t>26.07.2021</a:t>
            </a:fld>
            <a:endParaRPr lang="de-DE"/>
          </a:p>
        </p:txBody>
      </p:sp>
      <p:sp>
        <p:nvSpPr>
          <p:cNvPr id="4" name="Footer Placeholder 3"/>
          <p:cNvSpPr>
            <a:spLocks noGrp="1"/>
          </p:cNvSpPr>
          <p:nvPr>
            <p:ph type="ftr" sz="quarter" idx="11"/>
          </p:nvPr>
        </p:nvSpPr>
        <p:spPr/>
        <p:txBody>
          <a:bodyPr/>
          <a:lstStyle/>
          <a:p>
            <a:r>
              <a:rPr lang="de-DE"/>
              <a:t>Name</a:t>
            </a:r>
          </a:p>
        </p:txBody>
      </p:sp>
      <p:sp>
        <p:nvSpPr>
          <p:cNvPr id="5" name="Slide Number Placeholder 4"/>
          <p:cNvSpPr>
            <a:spLocks noGrp="1"/>
          </p:cNvSpPr>
          <p:nvPr>
            <p:ph type="sldNum" sz="quarter" idx="12"/>
          </p:nvPr>
        </p:nvSpPr>
        <p:spPr/>
        <p:txBody>
          <a:bodyPr/>
          <a:lstStyle/>
          <a:p>
            <a:fld id="{D05C0BAD-5425-4D77-9BDC-D220C2E84692}" type="slidenum">
              <a:rPr lang="de-DE" smtClean="0"/>
              <a:t>‹Nr.›</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70840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DDBD569-F58E-AC4B-BA5A-72D8A8DD5806}"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54063575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9D621-DFA7-234C-A7EE-FBF379560275}" type="datetime1">
              <a:rPr lang="de-DE" smtClean="0"/>
              <a:t>26.07.2021</a:t>
            </a:fld>
            <a:endParaRPr lang="de-DE"/>
          </a:p>
        </p:txBody>
      </p:sp>
      <p:sp>
        <p:nvSpPr>
          <p:cNvPr id="3" name="Footer Placeholder 2"/>
          <p:cNvSpPr>
            <a:spLocks noGrp="1"/>
          </p:cNvSpPr>
          <p:nvPr>
            <p:ph type="ftr" sz="quarter" idx="11"/>
          </p:nvPr>
        </p:nvSpPr>
        <p:spPr/>
        <p:txBody>
          <a:bodyPr/>
          <a:lstStyle/>
          <a:p>
            <a:r>
              <a:rPr lang="de-DE"/>
              <a:t>Name</a:t>
            </a:r>
          </a:p>
        </p:txBody>
      </p:sp>
      <p:sp>
        <p:nvSpPr>
          <p:cNvPr id="4" name="Slide Number Placeholder 3"/>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576704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0891371-0B22-3549-AA16-4B1BFF08EBF8}"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078313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E74AAD80-CF73-F242-85CF-E9F2D19609AD}"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051461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B5EDF43-0C38-1D48-A290-8A1F7710139E}"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152716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1A380026-B787-C648-83C7-FED6FD1BE680}" type="datetime1">
              <a:rPr lang="de-DE" smtClean="0"/>
              <a:t>26.07.2021</a:t>
            </a:fld>
            <a:endParaRPr lang="de-DE"/>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7613080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lvl1pPr>
          </a:lstStyle>
          <a:p>
            <a:fld id="{5B4824FC-055B-DE4F-9240-409645EB463B}" type="datetime1">
              <a:rPr lang="de-DE" smtClean="0"/>
              <a:t>26.07.2021</a:t>
            </a:fld>
            <a:endParaRPr lang="de-DE" dirty="0"/>
          </a:p>
        </p:txBody>
      </p:sp>
      <p:sp>
        <p:nvSpPr>
          <p:cNvPr id="5" name="Footer Placeholder 4"/>
          <p:cNvSpPr>
            <a:spLocks noGrp="1"/>
          </p:cNvSpPr>
          <p:nvPr>
            <p:ph type="ftr" sz="quarter" idx="11"/>
          </p:nvPr>
        </p:nvSpPr>
        <p:spPr/>
        <p:txBody>
          <a:bodyPr/>
          <a:lstStyle/>
          <a:p>
            <a:r>
              <a:rPr lang="de-DE"/>
              <a:t>Name</a:t>
            </a:r>
            <a:endParaRPr lang="de-D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Foliennummernplatzhalter 8">
            <a:extLst>
              <a:ext uri="{FF2B5EF4-FFF2-40B4-BE49-F238E27FC236}">
                <a16:creationId xmlns:a16="http://schemas.microsoft.com/office/drawing/2014/main" id="{9FDE1398-ECB1-4EDD-861D-B1CA569EA602}"/>
              </a:ext>
            </a:extLst>
          </p:cNvPr>
          <p:cNvSpPr>
            <a:spLocks noGrp="1"/>
          </p:cNvSpPr>
          <p:nvPr>
            <p:ph type="sldNum" sz="quarter" idx="12"/>
          </p:nvPr>
        </p:nvSpPr>
        <p:spPr>
          <a:xfrm>
            <a:off x="9900458" y="6459785"/>
            <a:ext cx="1312025" cy="365125"/>
          </a:xfrm>
        </p:spPr>
        <p:txBody>
          <a:bodyPr/>
          <a:lstStyle>
            <a:lvl1pPr>
              <a:defRPr/>
            </a:lvl1pPr>
          </a:lstStyle>
          <a:p>
            <a:fld id="{D05C0BAD-5425-4D77-9BDC-D220C2E84692}" type="slidenum">
              <a:rPr lang="de-DE" smtClean="0"/>
              <a:pPr/>
              <a:t>‹Nr.›</a:t>
            </a:fld>
            <a:endParaRPr lang="de-DE" dirty="0"/>
          </a:p>
        </p:txBody>
      </p:sp>
    </p:spTree>
    <p:extLst>
      <p:ext uri="{BB962C8B-B14F-4D97-AF65-F5344CB8AC3E}">
        <p14:creationId xmlns:p14="http://schemas.microsoft.com/office/powerpoint/2010/main" val="10627951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umsplatzhalter 6">
            <a:extLst>
              <a:ext uri="{FF2B5EF4-FFF2-40B4-BE49-F238E27FC236}">
                <a16:creationId xmlns:a16="http://schemas.microsoft.com/office/drawing/2014/main" id="{A1714B69-AA32-42AE-8118-C83D7B163D6D}"/>
              </a:ext>
            </a:extLst>
          </p:cNvPr>
          <p:cNvSpPr>
            <a:spLocks noGrp="1"/>
          </p:cNvSpPr>
          <p:nvPr>
            <p:ph type="dt" sz="half" idx="10"/>
          </p:nvPr>
        </p:nvSpPr>
        <p:spPr/>
        <p:txBody>
          <a:bodyPr/>
          <a:lstStyle/>
          <a:p>
            <a:fld id="{1F524325-8B64-F645-B670-881042489E1E}" type="datetime1">
              <a:rPr lang="de-DE" smtClean="0"/>
              <a:t>26.07.2021</a:t>
            </a:fld>
            <a:endParaRPr lang="de-DE" dirty="0"/>
          </a:p>
        </p:txBody>
      </p:sp>
      <p:sp>
        <p:nvSpPr>
          <p:cNvPr id="8" name="Fußzeilenplatzhalter 7">
            <a:extLst>
              <a:ext uri="{FF2B5EF4-FFF2-40B4-BE49-F238E27FC236}">
                <a16:creationId xmlns:a16="http://schemas.microsoft.com/office/drawing/2014/main" id="{1ACEEFF3-B623-4765-A64F-6FCBD7D7E647}"/>
              </a:ext>
            </a:extLst>
          </p:cNvPr>
          <p:cNvSpPr>
            <a:spLocks noGrp="1"/>
          </p:cNvSpPr>
          <p:nvPr>
            <p:ph type="ftr" sz="quarter" idx="11"/>
          </p:nvPr>
        </p:nvSpPr>
        <p:spPr/>
        <p:txBody>
          <a:bodyPr/>
          <a:lstStyle/>
          <a:p>
            <a:r>
              <a:rPr lang="de-DE"/>
              <a:t>Name</a:t>
            </a:r>
            <a:endParaRPr lang="de-DE" dirty="0"/>
          </a:p>
        </p:txBody>
      </p:sp>
      <p:sp>
        <p:nvSpPr>
          <p:cNvPr id="9" name="Foliennummernplatzhalter 8">
            <a:extLst>
              <a:ext uri="{FF2B5EF4-FFF2-40B4-BE49-F238E27FC236}">
                <a16:creationId xmlns:a16="http://schemas.microsoft.com/office/drawing/2014/main" id="{45205FCC-6CDB-4CF5-B4E7-60329A874982}"/>
              </a:ext>
            </a:extLst>
          </p:cNvPr>
          <p:cNvSpPr>
            <a:spLocks noGrp="1"/>
          </p:cNvSpPr>
          <p:nvPr>
            <p:ph type="sldNum" sz="quarter" idx="12"/>
          </p:nvPr>
        </p:nvSpPr>
        <p:spPr/>
        <p:txBody>
          <a:bodyPr/>
          <a:lstStyle>
            <a:lvl1pPr>
              <a:defRPr/>
            </a:lvl1pPr>
          </a:lstStyle>
          <a:p>
            <a:fld id="{D05C0BAD-5425-4D77-9BDC-D220C2E84692}" type="slidenum">
              <a:rPr lang="de-DE" smtClean="0"/>
              <a:pPr/>
              <a:t>‹Nr.›</a:t>
            </a:fld>
            <a:endParaRPr lang="de-DE" dirty="0"/>
          </a:p>
        </p:txBody>
      </p:sp>
      <p:sp>
        <p:nvSpPr>
          <p:cNvPr id="10" name="Titel 9">
            <a:extLst>
              <a:ext uri="{FF2B5EF4-FFF2-40B4-BE49-F238E27FC236}">
                <a16:creationId xmlns:a16="http://schemas.microsoft.com/office/drawing/2014/main" id="{DFAE3273-4CB4-4107-AB48-269F86B87F43}"/>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7581243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AA88696-BF2E-2D40-A0FC-961A84A62158}" type="datetime1">
              <a:rPr lang="de-DE" smtClean="0"/>
              <a:t>26.07.2021</a:t>
            </a:fld>
            <a:endParaRPr lang="de-DE" dirty="0"/>
          </a:p>
        </p:txBody>
      </p:sp>
      <p:sp>
        <p:nvSpPr>
          <p:cNvPr id="5" name="Footer Placeholder 4"/>
          <p:cNvSpPr>
            <a:spLocks noGrp="1"/>
          </p:cNvSpPr>
          <p:nvPr>
            <p:ph type="ftr" sz="quarter" idx="11"/>
          </p:nvPr>
        </p:nvSpPr>
        <p:spPr/>
        <p:txBody>
          <a:bodyPr/>
          <a:lstStyle/>
          <a:p>
            <a:r>
              <a:rPr lang="de-DE"/>
              <a:t>Name</a:t>
            </a:r>
            <a:endParaRPr lang="de-DE" dirty="0"/>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705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63351C7-428E-344B-BB19-4668E6F8A91F}" type="datetime1">
              <a:rPr lang="de-DE" smtClean="0"/>
              <a:t>26.07.2021</a:t>
            </a:fld>
            <a:endParaRPr lang="de-DE" dirty="0"/>
          </a:p>
        </p:txBody>
      </p:sp>
      <p:sp>
        <p:nvSpPr>
          <p:cNvPr id="6" name="Footer Placeholder 5"/>
          <p:cNvSpPr>
            <a:spLocks noGrp="1"/>
          </p:cNvSpPr>
          <p:nvPr>
            <p:ph type="ftr" sz="quarter" idx="11"/>
          </p:nvPr>
        </p:nvSpPr>
        <p:spPr/>
        <p:txBody>
          <a:bodyPr/>
          <a:lstStyle/>
          <a:p>
            <a:r>
              <a:rPr lang="de-DE"/>
              <a:t>Name</a:t>
            </a:r>
            <a:endParaRPr lang="de-DE" dirty="0"/>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3599714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6B0A1B3-1CE6-F54A-B597-F8B8BAB088EA}" type="datetime1">
              <a:rPr lang="de-DE" smtClean="0"/>
              <a:t>26.07.2021</a:t>
            </a:fld>
            <a:endParaRPr lang="de-DE" dirty="0"/>
          </a:p>
        </p:txBody>
      </p:sp>
      <p:sp>
        <p:nvSpPr>
          <p:cNvPr id="8" name="Footer Placeholder 7"/>
          <p:cNvSpPr>
            <a:spLocks noGrp="1"/>
          </p:cNvSpPr>
          <p:nvPr>
            <p:ph type="ftr" sz="quarter" idx="11"/>
          </p:nvPr>
        </p:nvSpPr>
        <p:spPr/>
        <p:txBody>
          <a:bodyPr/>
          <a:lstStyle/>
          <a:p>
            <a:r>
              <a:rPr lang="de-DE"/>
              <a:t>Name</a:t>
            </a:r>
            <a:endParaRPr lang="de-DE" dirty="0"/>
          </a:p>
        </p:txBody>
      </p:sp>
      <p:sp>
        <p:nvSpPr>
          <p:cNvPr id="9" name="Slide Number Placeholder 8"/>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20412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D67C8946-6FBD-3542-9F52-80B5394BD75D}" type="datetime1">
              <a:rPr lang="de-DE" smtClean="0"/>
              <a:t>26.07.2021</a:t>
            </a:fld>
            <a:endParaRPr lang="de-DE"/>
          </a:p>
        </p:txBody>
      </p:sp>
      <p:sp>
        <p:nvSpPr>
          <p:cNvPr id="8" name="Footer Placeholder 7"/>
          <p:cNvSpPr>
            <a:spLocks noGrp="1"/>
          </p:cNvSpPr>
          <p:nvPr>
            <p:ph type="ftr" sz="quarter" idx="11"/>
          </p:nvPr>
        </p:nvSpPr>
        <p:spPr/>
        <p:txBody>
          <a:bodyPr/>
          <a:lstStyle/>
          <a:p>
            <a:r>
              <a:rPr lang="de-DE"/>
              <a:t>Name</a:t>
            </a:r>
          </a:p>
        </p:txBody>
      </p:sp>
      <p:sp>
        <p:nvSpPr>
          <p:cNvPr id="9" name="Slide Number Placeholder 8"/>
          <p:cNvSpPr>
            <a:spLocks noGrp="1"/>
          </p:cNvSpPr>
          <p:nvPr>
            <p:ph type="sldNum" sz="quarter" idx="12"/>
          </p:nvPr>
        </p:nvSpPr>
        <p:spPr/>
        <p:txBody>
          <a:bodyPr/>
          <a:lstStyle/>
          <a:p>
            <a:fld id="{D05C0BAD-5425-4D77-9BDC-D220C2E84692}"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13010624"/>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D0D5C2-27B6-564A-A915-00F26923B805}" type="datetime1">
              <a:rPr lang="de-DE" smtClean="0"/>
              <a:t>26.07.2021</a:t>
            </a:fld>
            <a:endParaRPr lang="de-DE" dirty="0"/>
          </a:p>
        </p:txBody>
      </p:sp>
      <p:sp>
        <p:nvSpPr>
          <p:cNvPr id="4" name="Footer Placeholder 3"/>
          <p:cNvSpPr>
            <a:spLocks noGrp="1"/>
          </p:cNvSpPr>
          <p:nvPr>
            <p:ph type="ftr" sz="quarter" idx="11"/>
          </p:nvPr>
        </p:nvSpPr>
        <p:spPr/>
        <p:txBody>
          <a:bodyPr/>
          <a:lstStyle/>
          <a:p>
            <a:r>
              <a:rPr lang="de-DE"/>
              <a:t>Name</a:t>
            </a:r>
          </a:p>
        </p:txBody>
      </p:sp>
      <p:sp>
        <p:nvSpPr>
          <p:cNvPr id="5" name="Slide Number Placeholder 4"/>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7292108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1211BF-5755-EE4D-8A40-537F8E324636}" type="datetime1">
              <a:rPr lang="de-DE" smtClean="0"/>
              <a:t>26.07.2021</a:t>
            </a:fld>
            <a:endParaRPr lang="de-DE"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DE"/>
              <a:t>Name</a:t>
            </a:r>
          </a:p>
        </p:txBody>
      </p:sp>
      <p:sp>
        <p:nvSpPr>
          <p:cNvPr id="9" name="Slide Number Placeholder 8"/>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17051026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C151F8-CA08-5440-A934-60255B751AE6}" type="datetime1">
              <a:rPr lang="de-DE" smtClean="0"/>
              <a:t>26.07.2021</a:t>
            </a:fld>
            <a:endParaRPr lang="de-DE"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DE"/>
              <a:t>Name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5C0BAD-5425-4D77-9BDC-D220C2E84692}" type="slidenum">
              <a:rPr lang="de-DE" smtClean="0"/>
              <a:t>‹Nr.›</a:t>
            </a:fld>
            <a:endParaRPr lang="de-DE"/>
          </a:p>
        </p:txBody>
      </p:sp>
    </p:spTree>
    <p:extLst>
      <p:ext uri="{BB962C8B-B14F-4D97-AF65-F5344CB8AC3E}">
        <p14:creationId xmlns:p14="http://schemas.microsoft.com/office/powerpoint/2010/main" val="29800653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E1B896E-EC3A-C242-8446-1C09D6E3DD56}" type="datetime1">
              <a:rPr lang="de-DE" smtClean="0"/>
              <a:t>26.07.2021</a:t>
            </a:fld>
            <a:endParaRPr lang="de-DE" dirty="0"/>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6538274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F413C7D-9CB9-E943-860C-5C9851ED0CAD}" type="datetime1">
              <a:rPr lang="de-DE" smtClean="0"/>
              <a:t>26.07.2021</a:t>
            </a:fld>
            <a:endParaRPr lang="de-DE" dirty="0"/>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6355178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BAC24F-9406-E742-B88B-C73E8ED1A3E2}" type="datetime1">
              <a:rPr lang="de-DE" smtClean="0"/>
              <a:t>26.07.2021</a:t>
            </a:fld>
            <a:endParaRPr lang="de-DE" dirty="0"/>
          </a:p>
        </p:txBody>
      </p:sp>
      <p:sp>
        <p:nvSpPr>
          <p:cNvPr id="5" name="Footer Placeholder 4"/>
          <p:cNvSpPr>
            <a:spLocks noGrp="1"/>
          </p:cNvSpPr>
          <p:nvPr>
            <p:ph type="ftr" sz="quarter" idx="11"/>
          </p:nvPr>
        </p:nvSpPr>
        <p:spPr/>
        <p:txBody>
          <a:bodyPr/>
          <a:lstStyle/>
          <a:p>
            <a:r>
              <a:rPr lang="de-DE"/>
              <a:t>Name</a:t>
            </a:r>
          </a:p>
        </p:txBody>
      </p:sp>
      <p:sp>
        <p:nvSpPr>
          <p:cNvPr id="6" name="Slide Number Placeholder 5"/>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2752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3E21E6-1B7A-A146-A9BE-CE2BE2CC1D07}" type="datetime1">
              <a:rPr lang="de-DE" smtClean="0"/>
              <a:t>26.07.2021</a:t>
            </a:fld>
            <a:endParaRPr lang="de-DE"/>
          </a:p>
        </p:txBody>
      </p:sp>
      <p:sp>
        <p:nvSpPr>
          <p:cNvPr id="4" name="Footer Placeholder 3"/>
          <p:cNvSpPr>
            <a:spLocks noGrp="1"/>
          </p:cNvSpPr>
          <p:nvPr>
            <p:ph type="ftr" sz="quarter" idx="11"/>
          </p:nvPr>
        </p:nvSpPr>
        <p:spPr/>
        <p:txBody>
          <a:bodyPr/>
          <a:lstStyle/>
          <a:p>
            <a:r>
              <a:rPr lang="de-DE"/>
              <a:t>Name</a:t>
            </a:r>
          </a:p>
        </p:txBody>
      </p:sp>
      <p:sp>
        <p:nvSpPr>
          <p:cNvPr id="5" name="Slide Number Placeholder 4"/>
          <p:cNvSpPr>
            <a:spLocks noGrp="1"/>
          </p:cNvSpPr>
          <p:nvPr>
            <p:ph type="sldNum" sz="quarter" idx="12"/>
          </p:nvPr>
        </p:nvSpPr>
        <p:spPr/>
        <p:txBody>
          <a:bodyPr/>
          <a:lstStyle/>
          <a:p>
            <a:fld id="{D05C0BAD-5425-4D77-9BDC-D220C2E84692}" type="slidenum">
              <a:rPr lang="de-DE" smtClean="0"/>
              <a:t>‹Nr.›</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88611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670CD-B90C-304E-9190-A45592A21B2D}" type="datetime1">
              <a:rPr lang="de-DE" smtClean="0"/>
              <a:t>26.07.2021</a:t>
            </a:fld>
            <a:endParaRPr lang="de-DE"/>
          </a:p>
        </p:txBody>
      </p:sp>
      <p:sp>
        <p:nvSpPr>
          <p:cNvPr id="3" name="Footer Placeholder 2"/>
          <p:cNvSpPr>
            <a:spLocks noGrp="1"/>
          </p:cNvSpPr>
          <p:nvPr>
            <p:ph type="ftr" sz="quarter" idx="11"/>
          </p:nvPr>
        </p:nvSpPr>
        <p:spPr/>
        <p:txBody>
          <a:bodyPr/>
          <a:lstStyle/>
          <a:p>
            <a:r>
              <a:rPr lang="de-DE"/>
              <a:t>Name</a:t>
            </a:r>
          </a:p>
        </p:txBody>
      </p:sp>
      <p:sp>
        <p:nvSpPr>
          <p:cNvPr id="4" name="Slide Number Placeholder 3"/>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28378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5462CB6-60EB-3149-8997-1AEF79C3AA39}"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9013612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AE77EAA-B00E-E040-B7B3-3C798CC73627}" type="datetime1">
              <a:rPr lang="de-DE" smtClean="0"/>
              <a:t>26.07.2021</a:t>
            </a:fld>
            <a:endParaRPr lang="de-DE"/>
          </a:p>
        </p:txBody>
      </p:sp>
      <p:sp>
        <p:nvSpPr>
          <p:cNvPr id="6" name="Footer Placeholder 5"/>
          <p:cNvSpPr>
            <a:spLocks noGrp="1"/>
          </p:cNvSpPr>
          <p:nvPr>
            <p:ph type="ftr" sz="quarter" idx="11"/>
          </p:nvPr>
        </p:nvSpPr>
        <p:spPr/>
        <p:txBody>
          <a:bodyPr/>
          <a:lstStyle/>
          <a:p>
            <a:r>
              <a:rPr lang="de-DE"/>
              <a:t>Name</a:t>
            </a:r>
          </a:p>
        </p:txBody>
      </p:sp>
      <p:sp>
        <p:nvSpPr>
          <p:cNvPr id="7" name="Slide Number Placeholder 6"/>
          <p:cNvSpPr>
            <a:spLocks noGrp="1"/>
          </p:cNvSpPr>
          <p:nvPr>
            <p:ph type="sldNum" sz="quarter" idx="12"/>
          </p:nvPr>
        </p:nvSpPr>
        <p:spPr/>
        <p:txBody>
          <a:bodyPr/>
          <a:lstStyle/>
          <a:p>
            <a:fld id="{D05C0BAD-5425-4D77-9BDC-D220C2E84692}" type="slidenum">
              <a:rPr lang="de-DE" smtClean="0"/>
              <a:t>‹Nr.›</a:t>
            </a:fld>
            <a:endParaRPr lang="de-DE"/>
          </a:p>
        </p:txBody>
      </p:sp>
    </p:spTree>
    <p:extLst>
      <p:ext uri="{BB962C8B-B14F-4D97-AF65-F5344CB8AC3E}">
        <p14:creationId xmlns:p14="http://schemas.microsoft.com/office/powerpoint/2010/main" val="407503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C55F841-DBDD-D441-ADD3-B7CCBA1C6A8B}" type="datetime1">
              <a:rPr lang="de-DE" smtClean="0"/>
              <a:t>26.07.2021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Name</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‹Nr.›</a:t>
            </a:fld>
            <a:endParaRPr lang="de-DE"/>
          </a:p>
        </p:txBody>
      </p:sp>
    </p:spTree>
    <p:extLst>
      <p:ext uri="{BB962C8B-B14F-4D97-AF65-F5344CB8AC3E}">
        <p14:creationId xmlns:p14="http://schemas.microsoft.com/office/powerpoint/2010/main" val="183461256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12273A9E-BA52-FE4D-82F8-0ED199EDF5B7}" type="datetime1">
              <a:rPr lang="de-DE" smtClean="0"/>
              <a:t>26.07.2021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Name</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‹Nr.›</a:t>
            </a:fld>
            <a:endParaRPr lang="de-DE"/>
          </a:p>
        </p:txBody>
      </p:sp>
    </p:spTree>
    <p:extLst>
      <p:ext uri="{BB962C8B-B14F-4D97-AF65-F5344CB8AC3E}">
        <p14:creationId xmlns:p14="http://schemas.microsoft.com/office/powerpoint/2010/main" val="705958298"/>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ACF4B5B-B1A4-2A40-8C44-E6D021DFF8F1}" type="datetime1">
              <a:rPr lang="de-DE" smtClean="0"/>
              <a:t>26.07.2021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Name</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‹Nr.›</a:t>
            </a:fld>
            <a:endParaRPr lang="de-DE"/>
          </a:p>
        </p:txBody>
      </p:sp>
    </p:spTree>
    <p:extLst>
      <p:ext uri="{BB962C8B-B14F-4D97-AF65-F5344CB8AC3E}">
        <p14:creationId xmlns:p14="http://schemas.microsoft.com/office/powerpoint/2010/main" val="329262867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38AB483-F574-D249-BB4B-4117C0BDFECA}" type="datetime1">
              <a:rPr lang="de-DE" smtClean="0"/>
              <a:t>26.07.2021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Name</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‹Nr.›</a:t>
            </a:fld>
            <a:endParaRPr lang="de-DE"/>
          </a:p>
        </p:txBody>
      </p:sp>
    </p:spTree>
    <p:extLst>
      <p:ext uri="{BB962C8B-B14F-4D97-AF65-F5344CB8AC3E}">
        <p14:creationId xmlns:p14="http://schemas.microsoft.com/office/powerpoint/2010/main" val="3621656260"/>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6734FA-E4F8-CA40-B815-2229314C41DE}" type="datetime1">
              <a:rPr lang="de-DE" smtClean="0"/>
              <a:t>26.07.2021</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a:t>Name</a:t>
            </a:r>
            <a:endParaRPr lang="de-DE"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5C0BAD-5425-4D77-9BDC-D220C2E84692}" type="slidenum">
              <a:rPr lang="de-DE" smtClean="0"/>
              <a:pPr/>
              <a:t>‹Nr.›</a:t>
            </a:fld>
            <a:endParaRPr lang="de-DE"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710670"/>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hyperlink" Target="https://www.zikg.eu/aktuelles/veranstaltungen/2012/bilder-veranst-2012/lmu-logo/view" TargetMode="External"/><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openxmlformats.org/officeDocument/2006/relationships/hyperlink" Target="https://www.pei.de/SharedDocs/Bilder/EN/newsroom-en/hp-news-pm/coronavirus-alternativbild-en.jpg?__blob=thumbnail&amp;v=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A4B7B-419E-49ED-BC2A-715C2F53A78C}"/>
              </a:ext>
            </a:extLst>
          </p:cNvPr>
          <p:cNvSpPr>
            <a:spLocks noGrp="1"/>
          </p:cNvSpPr>
          <p:nvPr>
            <p:ph type="ctrTitle"/>
          </p:nvPr>
        </p:nvSpPr>
        <p:spPr/>
        <p:txBody>
          <a:bodyPr>
            <a:normAutofit/>
          </a:bodyPr>
          <a:lstStyle/>
          <a:p>
            <a:r>
              <a:rPr lang="de-DE" sz="5400" dirty="0"/>
              <a:t>Verbreitung von Epidemien</a:t>
            </a:r>
          </a:p>
        </p:txBody>
      </p:sp>
      <p:sp>
        <p:nvSpPr>
          <p:cNvPr id="3" name="Untertitel 2">
            <a:extLst>
              <a:ext uri="{FF2B5EF4-FFF2-40B4-BE49-F238E27FC236}">
                <a16:creationId xmlns:a16="http://schemas.microsoft.com/office/drawing/2014/main" id="{F44565EC-8B5F-4A68-9E2D-55240AF2E3DE}"/>
              </a:ext>
            </a:extLst>
          </p:cNvPr>
          <p:cNvSpPr>
            <a:spLocks noGrp="1"/>
          </p:cNvSpPr>
          <p:nvPr>
            <p:ph type="subTitle" idx="1"/>
          </p:nvPr>
        </p:nvSpPr>
        <p:spPr>
          <a:xfrm>
            <a:off x="6408604" y="4608021"/>
            <a:ext cx="4747076" cy="1171456"/>
          </a:xfrm>
        </p:spPr>
        <p:txBody>
          <a:bodyPr>
            <a:normAutofit fontScale="92500" lnSpcReduction="20000"/>
          </a:bodyPr>
          <a:lstStyle/>
          <a:p>
            <a:pPr algn="r"/>
            <a:r>
              <a:rPr lang="de-DE" dirty="0"/>
              <a:t>Christopher sorg</a:t>
            </a:r>
          </a:p>
          <a:p>
            <a:pPr algn="r"/>
            <a:r>
              <a:rPr lang="de-DE" dirty="0"/>
              <a:t>28.07.2021</a:t>
            </a:r>
          </a:p>
          <a:p>
            <a:pPr algn="r"/>
            <a:r>
              <a:rPr lang="de-DE" dirty="0"/>
              <a:t>			</a:t>
            </a:r>
          </a:p>
        </p:txBody>
      </p:sp>
      <p:sp>
        <p:nvSpPr>
          <p:cNvPr id="11" name="Untertitel 2">
            <a:extLst>
              <a:ext uri="{FF2B5EF4-FFF2-40B4-BE49-F238E27FC236}">
                <a16:creationId xmlns:a16="http://schemas.microsoft.com/office/drawing/2014/main" id="{67281BB9-89FB-4B1A-8291-5AC6351FE9D0}"/>
              </a:ext>
            </a:extLst>
          </p:cNvPr>
          <p:cNvSpPr txBox="1">
            <a:spLocks/>
          </p:cNvSpPr>
          <p:nvPr/>
        </p:nvSpPr>
        <p:spPr>
          <a:xfrm>
            <a:off x="1252451" y="4608021"/>
            <a:ext cx="4747076" cy="11714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de-DE" dirty="0"/>
              <a:t>Bachelorarbeit</a:t>
            </a:r>
          </a:p>
          <a:p>
            <a:r>
              <a:rPr lang="de-DE" dirty="0"/>
              <a:t>			</a:t>
            </a:r>
          </a:p>
        </p:txBody>
      </p:sp>
      <p:pic>
        <p:nvPicPr>
          <p:cNvPr id="8" name="Grafik 7" descr="Ein Bild, das Text enthält.&#10;&#10;Automatisch generierte Beschreibung">
            <a:extLst>
              <a:ext uri="{FF2B5EF4-FFF2-40B4-BE49-F238E27FC236}">
                <a16:creationId xmlns:a16="http://schemas.microsoft.com/office/drawing/2014/main" id="{A02CEA1C-BF58-4F1A-BB6D-CC348E4B8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9780" y="476043"/>
            <a:ext cx="1485900" cy="1514475"/>
          </a:xfrm>
          <a:prstGeom prst="rect">
            <a:avLst/>
          </a:prstGeom>
        </p:spPr>
      </p:pic>
    </p:spTree>
    <p:extLst>
      <p:ext uri="{BB962C8B-B14F-4D97-AF65-F5344CB8AC3E}">
        <p14:creationId xmlns:p14="http://schemas.microsoft.com/office/powerpoint/2010/main" val="422226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E8CD96C0-0424-4D31-B24C-995B94BE8054}"/>
              </a:ext>
            </a:extLst>
          </p:cNvPr>
          <p:cNvSpPr>
            <a:spLocks noGrp="1"/>
          </p:cNvSpPr>
          <p:nvPr>
            <p:ph idx="1"/>
          </p:nvPr>
        </p:nvSpPr>
        <p:spPr/>
        <p:txBody>
          <a:bodyPr/>
          <a:lstStyle/>
          <a:p>
            <a:r>
              <a:rPr lang="de-DE" dirty="0"/>
              <a:t>Folie 1, LMU-Logo: </a:t>
            </a:r>
            <a:r>
              <a:rPr lang="de-DE" dirty="0">
                <a:hlinkClick r:id="rId3"/>
              </a:rPr>
              <a:t>https://www.zikg.eu/aktuelles/veranstaltungen/2012/bilder-veranst-2012/lmu-logo/view</a:t>
            </a:r>
            <a:endParaRPr lang="de-DE" dirty="0"/>
          </a:p>
          <a:p>
            <a:endParaRPr lang="de-DE" dirty="0"/>
          </a:p>
          <a:p>
            <a:r>
              <a:rPr lang="de-DE" dirty="0"/>
              <a:t>Folie 4, Virus: </a:t>
            </a:r>
            <a:r>
              <a:rPr lang="de-DE" dirty="0">
                <a:hlinkClick r:id="rId4"/>
              </a:rPr>
              <a:t>https://www.pei.de/SharedDocs/Bilder/EN/newsroom-en/hp-news-pm/coronavirus-alternativbild-en.jpg?__blob=thumbnail&amp;v=2</a:t>
            </a:r>
            <a:endParaRPr lang="de-DE" dirty="0"/>
          </a:p>
          <a:p>
            <a:endParaRPr lang="de-DE" dirty="0"/>
          </a:p>
          <a:p>
            <a:r>
              <a:rPr lang="de-DE" dirty="0"/>
              <a:t>Restliche Quellen aus Bachelorarbeit entnommen</a:t>
            </a:r>
          </a:p>
        </p:txBody>
      </p:sp>
      <p:sp>
        <p:nvSpPr>
          <p:cNvPr id="2" name="Datumsplatzhalter 1">
            <a:extLst>
              <a:ext uri="{FF2B5EF4-FFF2-40B4-BE49-F238E27FC236}">
                <a16:creationId xmlns:a16="http://schemas.microsoft.com/office/drawing/2014/main" id="{70F1A431-334F-4D76-9410-A53BD2C638F6}"/>
              </a:ext>
            </a:extLst>
          </p:cNvPr>
          <p:cNvSpPr>
            <a:spLocks noGrp="1"/>
          </p:cNvSpPr>
          <p:nvPr>
            <p:ph type="dt" sz="half" idx="10"/>
          </p:nvPr>
        </p:nvSpPr>
        <p:spPr/>
        <p:txBody>
          <a:bodyPr/>
          <a:lstStyle/>
          <a:p>
            <a:r>
              <a:rPr lang="de-DE" dirty="0"/>
              <a:t>28.07.2021</a:t>
            </a:r>
          </a:p>
        </p:txBody>
      </p:sp>
      <p:sp>
        <p:nvSpPr>
          <p:cNvPr id="3" name="Fußzeilenplatzhalter 2">
            <a:extLst>
              <a:ext uri="{FF2B5EF4-FFF2-40B4-BE49-F238E27FC236}">
                <a16:creationId xmlns:a16="http://schemas.microsoft.com/office/drawing/2014/main" id="{C0B5D801-1C80-43CD-A0E5-15020BAF5C35}"/>
              </a:ext>
            </a:extLst>
          </p:cNvPr>
          <p:cNvSpPr>
            <a:spLocks noGrp="1"/>
          </p:cNvSpPr>
          <p:nvPr>
            <p:ph type="ftr" sz="quarter" idx="11"/>
          </p:nvPr>
        </p:nvSpPr>
        <p:spPr/>
        <p:txBody>
          <a:bodyPr/>
          <a:lstStyle/>
          <a:p>
            <a:r>
              <a:rPr lang="de-DE" dirty="0"/>
              <a:t>Christopher sorg</a:t>
            </a:r>
          </a:p>
        </p:txBody>
      </p:sp>
      <p:sp>
        <p:nvSpPr>
          <p:cNvPr id="4" name="Foliennummernplatzhalter 3">
            <a:extLst>
              <a:ext uri="{FF2B5EF4-FFF2-40B4-BE49-F238E27FC236}">
                <a16:creationId xmlns:a16="http://schemas.microsoft.com/office/drawing/2014/main" id="{7AB433B9-7ECC-45EF-8483-30D0F9B8B30E}"/>
              </a:ext>
            </a:extLst>
          </p:cNvPr>
          <p:cNvSpPr>
            <a:spLocks noGrp="1"/>
          </p:cNvSpPr>
          <p:nvPr>
            <p:ph type="sldNum" sz="quarter" idx="12"/>
          </p:nvPr>
        </p:nvSpPr>
        <p:spPr/>
        <p:txBody>
          <a:bodyPr/>
          <a:lstStyle/>
          <a:p>
            <a:fld id="{D05C0BAD-5425-4D77-9BDC-D220C2E84692}" type="slidenum">
              <a:rPr lang="de-DE" smtClean="0"/>
              <a:t>10</a:t>
            </a:fld>
            <a:endParaRPr lang="de-DE"/>
          </a:p>
        </p:txBody>
      </p:sp>
      <p:sp>
        <p:nvSpPr>
          <p:cNvPr id="5" name="Titel 4">
            <a:extLst>
              <a:ext uri="{FF2B5EF4-FFF2-40B4-BE49-F238E27FC236}">
                <a16:creationId xmlns:a16="http://schemas.microsoft.com/office/drawing/2014/main" id="{5C43EB0F-C800-4850-9E06-9F3E2C8D66AC}"/>
              </a:ext>
            </a:extLst>
          </p:cNvPr>
          <p:cNvSpPr>
            <a:spLocks noGrp="1"/>
          </p:cNvSpPr>
          <p:nvPr>
            <p:ph type="title"/>
          </p:nvPr>
        </p:nvSpPr>
        <p:spPr/>
        <p:txBody>
          <a:bodyPr/>
          <a:lstStyle/>
          <a:p>
            <a:r>
              <a:rPr lang="de-DE" dirty="0"/>
              <a:t>Quellenangaben</a:t>
            </a:r>
          </a:p>
        </p:txBody>
      </p:sp>
    </p:spTree>
    <p:extLst>
      <p:ext uri="{BB962C8B-B14F-4D97-AF65-F5344CB8AC3E}">
        <p14:creationId xmlns:p14="http://schemas.microsoft.com/office/powerpoint/2010/main" val="58507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99E3DC-EA8B-4523-BC01-0511B74DEF61}"/>
              </a:ext>
            </a:extLst>
          </p:cNvPr>
          <p:cNvSpPr>
            <a:spLocks noGrp="1"/>
          </p:cNvSpPr>
          <p:nvPr>
            <p:ph type="title"/>
          </p:nvPr>
        </p:nvSpPr>
        <p:spPr>
          <a:xfrm>
            <a:off x="1097280" y="286603"/>
            <a:ext cx="10058400" cy="1450757"/>
          </a:xfrm>
        </p:spPr>
        <p:txBody>
          <a:bodyPr/>
          <a:lstStyle/>
          <a:p>
            <a:r>
              <a:rPr lang="de-DE" dirty="0"/>
              <a:t>Agenda</a:t>
            </a:r>
          </a:p>
        </p:txBody>
      </p:sp>
      <p:sp>
        <p:nvSpPr>
          <p:cNvPr id="3" name="Inhaltsplatzhalter 2">
            <a:extLst>
              <a:ext uri="{FF2B5EF4-FFF2-40B4-BE49-F238E27FC236}">
                <a16:creationId xmlns:a16="http://schemas.microsoft.com/office/drawing/2014/main" id="{48983E1F-ACFF-40B7-8BCE-56F8961DDB39}"/>
              </a:ext>
            </a:extLst>
          </p:cNvPr>
          <p:cNvSpPr>
            <a:spLocks noGrp="1"/>
          </p:cNvSpPr>
          <p:nvPr>
            <p:ph idx="1"/>
          </p:nvPr>
        </p:nvSpPr>
        <p:spPr/>
        <p:txBody>
          <a:bodyPr>
            <a:normAutofit/>
          </a:bodyPr>
          <a:lstStyle/>
          <a:p>
            <a:pPr marL="457200" indent="-457200">
              <a:buFont typeface="+mj-lt"/>
              <a:buAutoNum type="arabicPeriod"/>
            </a:pPr>
            <a:r>
              <a:rPr lang="de-DE" sz="2400" dirty="0"/>
              <a:t>Überblick über das Thema</a:t>
            </a:r>
          </a:p>
          <a:p>
            <a:pPr marL="457200" indent="-457200">
              <a:buFont typeface="+mj-lt"/>
              <a:buAutoNum type="arabicPeriod"/>
            </a:pPr>
            <a:r>
              <a:rPr lang="de-DE" sz="2400" dirty="0"/>
              <a:t>Relevanz der Arbeit und des Themas</a:t>
            </a:r>
          </a:p>
          <a:p>
            <a:pPr marL="457200" indent="-457200">
              <a:buFont typeface="+mj-lt"/>
              <a:buAutoNum type="arabicPeriod"/>
            </a:pPr>
            <a:r>
              <a:rPr lang="de-DE" sz="2400" dirty="0"/>
              <a:t>Das SEIR-Modell</a:t>
            </a:r>
          </a:p>
          <a:p>
            <a:pPr marL="457200" indent="-457200">
              <a:buFont typeface="+mj-lt"/>
              <a:buAutoNum type="arabicPeriod"/>
            </a:pPr>
            <a:r>
              <a:rPr lang="de-DE" sz="2400" dirty="0"/>
              <a:t>Vorführung der Benutzeroberfläche</a:t>
            </a:r>
          </a:p>
          <a:p>
            <a:pPr marL="457200" indent="-457200">
              <a:buFont typeface="+mj-lt"/>
              <a:buAutoNum type="arabicPeriod"/>
            </a:pPr>
            <a:r>
              <a:rPr lang="de-DE" sz="2400" dirty="0"/>
              <a:t>Fazit</a:t>
            </a:r>
          </a:p>
          <a:p>
            <a:pPr marL="457200" indent="-457200">
              <a:buFont typeface="+mj-lt"/>
              <a:buAutoNum type="arabicPeriod"/>
            </a:pPr>
            <a:r>
              <a:rPr lang="de-DE" sz="2400" dirty="0"/>
              <a:t>Quellenangaben</a:t>
            </a:r>
          </a:p>
        </p:txBody>
      </p:sp>
      <p:sp>
        <p:nvSpPr>
          <p:cNvPr id="7" name="Datumsplatzhalter 6">
            <a:extLst>
              <a:ext uri="{FF2B5EF4-FFF2-40B4-BE49-F238E27FC236}">
                <a16:creationId xmlns:a16="http://schemas.microsoft.com/office/drawing/2014/main" id="{25E4EDAF-0231-435A-98B1-50BBC9BEE3ED}"/>
              </a:ext>
            </a:extLst>
          </p:cNvPr>
          <p:cNvSpPr>
            <a:spLocks noGrp="1"/>
          </p:cNvSpPr>
          <p:nvPr>
            <p:ph type="dt" sz="half" idx="10"/>
          </p:nvPr>
        </p:nvSpPr>
        <p:spPr/>
        <p:txBody>
          <a:bodyPr/>
          <a:lstStyle/>
          <a:p>
            <a:r>
              <a:rPr lang="de-DE" dirty="0"/>
              <a:t>28.07.2021</a:t>
            </a:r>
          </a:p>
        </p:txBody>
      </p:sp>
      <p:sp>
        <p:nvSpPr>
          <p:cNvPr id="12" name="Fußzeilenplatzhalter 11">
            <a:extLst>
              <a:ext uri="{FF2B5EF4-FFF2-40B4-BE49-F238E27FC236}">
                <a16:creationId xmlns:a16="http://schemas.microsoft.com/office/drawing/2014/main" id="{297E0C3A-105C-4C1C-9E9E-4A26EEC36D6E}"/>
              </a:ext>
            </a:extLst>
          </p:cNvPr>
          <p:cNvSpPr>
            <a:spLocks noGrp="1"/>
          </p:cNvSpPr>
          <p:nvPr>
            <p:ph type="ftr" sz="quarter" idx="11"/>
          </p:nvPr>
        </p:nvSpPr>
        <p:spPr/>
        <p:txBody>
          <a:bodyPr/>
          <a:lstStyle/>
          <a:p>
            <a:r>
              <a:rPr lang="de-DE" dirty="0"/>
              <a:t>Christopher Sorg</a:t>
            </a:r>
          </a:p>
        </p:txBody>
      </p:sp>
      <p:sp>
        <p:nvSpPr>
          <p:cNvPr id="13" name="Foliennummernplatzhalter 12">
            <a:extLst>
              <a:ext uri="{FF2B5EF4-FFF2-40B4-BE49-F238E27FC236}">
                <a16:creationId xmlns:a16="http://schemas.microsoft.com/office/drawing/2014/main" id="{FF7DB5FD-89E3-4E57-A283-A58C8B14B93F}"/>
              </a:ext>
            </a:extLst>
          </p:cNvPr>
          <p:cNvSpPr>
            <a:spLocks noGrp="1"/>
          </p:cNvSpPr>
          <p:nvPr>
            <p:ph type="sldNum" sz="quarter" idx="12"/>
          </p:nvPr>
        </p:nvSpPr>
        <p:spPr/>
        <p:txBody>
          <a:bodyPr/>
          <a:lstStyle/>
          <a:p>
            <a:fld id="{D05C0BAD-5425-4D77-9BDC-D220C2E84692}" type="slidenum">
              <a:rPr lang="de-DE" smtClean="0"/>
              <a:pPr/>
              <a:t>2</a:t>
            </a:fld>
            <a:endParaRPr lang="de-DE" dirty="0"/>
          </a:p>
        </p:txBody>
      </p:sp>
    </p:spTree>
    <p:extLst>
      <p:ext uri="{BB962C8B-B14F-4D97-AF65-F5344CB8AC3E}">
        <p14:creationId xmlns:p14="http://schemas.microsoft.com/office/powerpoint/2010/main" val="368802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7B92890-B008-4500-B2BD-666D2252B61B}"/>
              </a:ext>
            </a:extLst>
          </p:cNvPr>
          <p:cNvSpPr>
            <a:spLocks noGrp="1"/>
          </p:cNvSpPr>
          <p:nvPr>
            <p:ph type="dt" sz="half" idx="10"/>
          </p:nvPr>
        </p:nvSpPr>
        <p:spPr/>
        <p:txBody>
          <a:bodyPr/>
          <a:lstStyle/>
          <a:p>
            <a:r>
              <a:rPr lang="de-DE" dirty="0"/>
              <a:t>28.07.2021</a:t>
            </a:r>
          </a:p>
        </p:txBody>
      </p:sp>
      <p:sp>
        <p:nvSpPr>
          <p:cNvPr id="6" name="Titel 5">
            <a:extLst>
              <a:ext uri="{FF2B5EF4-FFF2-40B4-BE49-F238E27FC236}">
                <a16:creationId xmlns:a16="http://schemas.microsoft.com/office/drawing/2014/main" id="{BDD6CD8E-AF05-474D-B054-8942FC2EE5FE}"/>
              </a:ext>
            </a:extLst>
          </p:cNvPr>
          <p:cNvSpPr>
            <a:spLocks noGrp="1"/>
          </p:cNvSpPr>
          <p:nvPr>
            <p:ph type="title"/>
          </p:nvPr>
        </p:nvSpPr>
        <p:spPr/>
        <p:txBody>
          <a:bodyPr>
            <a:normAutofit/>
          </a:bodyPr>
          <a:lstStyle/>
          <a:p>
            <a:r>
              <a:rPr lang="de-DE" dirty="0"/>
              <a:t>Überblick über das Thema</a:t>
            </a:r>
          </a:p>
        </p:txBody>
      </p:sp>
      <p:sp>
        <p:nvSpPr>
          <p:cNvPr id="19" name="Fußzeilenplatzhalter 18">
            <a:extLst>
              <a:ext uri="{FF2B5EF4-FFF2-40B4-BE49-F238E27FC236}">
                <a16:creationId xmlns:a16="http://schemas.microsoft.com/office/drawing/2014/main" id="{15004F04-3984-4E62-A058-0772209C94B5}"/>
              </a:ext>
            </a:extLst>
          </p:cNvPr>
          <p:cNvSpPr>
            <a:spLocks noGrp="1"/>
          </p:cNvSpPr>
          <p:nvPr>
            <p:ph type="ftr" sz="quarter" idx="11"/>
          </p:nvPr>
        </p:nvSpPr>
        <p:spPr/>
        <p:txBody>
          <a:bodyPr/>
          <a:lstStyle/>
          <a:p>
            <a:r>
              <a:rPr lang="de-DE" dirty="0"/>
              <a:t>Christopher Sorg</a:t>
            </a:r>
          </a:p>
        </p:txBody>
      </p:sp>
      <p:sp>
        <p:nvSpPr>
          <p:cNvPr id="20" name="Foliennummernplatzhalter 19">
            <a:extLst>
              <a:ext uri="{FF2B5EF4-FFF2-40B4-BE49-F238E27FC236}">
                <a16:creationId xmlns:a16="http://schemas.microsoft.com/office/drawing/2014/main" id="{929EB430-0D86-4FE1-AA49-F0AEC48C3782}"/>
              </a:ext>
            </a:extLst>
          </p:cNvPr>
          <p:cNvSpPr>
            <a:spLocks noGrp="1"/>
          </p:cNvSpPr>
          <p:nvPr>
            <p:ph type="sldNum" sz="quarter" idx="12"/>
          </p:nvPr>
        </p:nvSpPr>
        <p:spPr/>
        <p:txBody>
          <a:bodyPr/>
          <a:lstStyle/>
          <a:p>
            <a:fld id="{D05C0BAD-5425-4D77-9BDC-D220C2E84692}" type="slidenum">
              <a:rPr lang="de-DE" smtClean="0"/>
              <a:pPr/>
              <a:t>3</a:t>
            </a:fld>
            <a:endParaRPr lang="de-DE" dirty="0"/>
          </a:p>
        </p:txBody>
      </p:sp>
      <p:graphicFrame>
        <p:nvGraphicFramePr>
          <p:cNvPr id="15" name="Inhaltsplatzhalter 3" descr="Gestapelte Liste" title="SmartArt">
            <a:extLst>
              <a:ext uri="{FF2B5EF4-FFF2-40B4-BE49-F238E27FC236}">
                <a16:creationId xmlns:a16="http://schemas.microsoft.com/office/drawing/2014/main" id="{04A3FD90-6810-DB40-A40D-C09A83133C5C}"/>
              </a:ext>
            </a:extLst>
          </p:cNvPr>
          <p:cNvGraphicFramePr>
            <a:graphicFrameLocks noGrp="1"/>
          </p:cNvGraphicFramePr>
          <p:nvPr>
            <p:ph idx="1"/>
            <p:extLst>
              <p:ext uri="{D42A27DB-BD31-4B8C-83A1-F6EECF244321}">
                <p14:modId xmlns:p14="http://schemas.microsoft.com/office/powerpoint/2010/main" val="2456998308"/>
              </p:ext>
            </p:extLst>
          </p:nvPr>
        </p:nvGraphicFramePr>
        <p:xfrm>
          <a:off x="1104900" y="1848464"/>
          <a:ext cx="9982200" cy="4323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hteck: abgerundete Ecken 1">
            <a:extLst>
              <a:ext uri="{FF2B5EF4-FFF2-40B4-BE49-F238E27FC236}">
                <a16:creationId xmlns:a16="http://schemas.microsoft.com/office/drawing/2014/main" id="{EF75322C-5E3C-49A1-951B-1269B1A31043}"/>
              </a:ext>
            </a:extLst>
          </p:cNvPr>
          <p:cNvSpPr/>
          <p:nvPr/>
        </p:nvSpPr>
        <p:spPr>
          <a:xfrm>
            <a:off x="6992855" y="4925961"/>
            <a:ext cx="1584807" cy="637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Informatischer Teil</a:t>
            </a:r>
          </a:p>
        </p:txBody>
      </p:sp>
      <p:sp>
        <p:nvSpPr>
          <p:cNvPr id="9" name="Rechteck: abgerundete Ecken 8">
            <a:extLst>
              <a:ext uri="{FF2B5EF4-FFF2-40B4-BE49-F238E27FC236}">
                <a16:creationId xmlns:a16="http://schemas.microsoft.com/office/drawing/2014/main" id="{42788B31-F22E-4785-988B-ECA18844914F}"/>
              </a:ext>
            </a:extLst>
          </p:cNvPr>
          <p:cNvSpPr/>
          <p:nvPr/>
        </p:nvSpPr>
        <p:spPr>
          <a:xfrm>
            <a:off x="9502293" y="4925960"/>
            <a:ext cx="1584807" cy="637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Mathematischer Teil</a:t>
            </a:r>
          </a:p>
        </p:txBody>
      </p:sp>
    </p:spTree>
    <p:extLst>
      <p:ext uri="{BB962C8B-B14F-4D97-AF65-F5344CB8AC3E}">
        <p14:creationId xmlns:p14="http://schemas.microsoft.com/office/powerpoint/2010/main" val="61105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7B92890-B008-4500-B2BD-666D2252B61B}"/>
              </a:ext>
            </a:extLst>
          </p:cNvPr>
          <p:cNvSpPr>
            <a:spLocks noGrp="1"/>
          </p:cNvSpPr>
          <p:nvPr>
            <p:ph type="dt" sz="half" idx="10"/>
          </p:nvPr>
        </p:nvSpPr>
        <p:spPr/>
        <p:txBody>
          <a:bodyPr/>
          <a:lstStyle/>
          <a:p>
            <a:r>
              <a:rPr lang="de-DE" dirty="0"/>
              <a:t>28.07.2021</a:t>
            </a:r>
          </a:p>
        </p:txBody>
      </p:sp>
      <p:sp>
        <p:nvSpPr>
          <p:cNvPr id="6" name="Titel 5">
            <a:extLst>
              <a:ext uri="{FF2B5EF4-FFF2-40B4-BE49-F238E27FC236}">
                <a16:creationId xmlns:a16="http://schemas.microsoft.com/office/drawing/2014/main" id="{BDD6CD8E-AF05-474D-B054-8942FC2EE5FE}"/>
              </a:ext>
            </a:extLst>
          </p:cNvPr>
          <p:cNvSpPr>
            <a:spLocks noGrp="1"/>
          </p:cNvSpPr>
          <p:nvPr>
            <p:ph type="title"/>
          </p:nvPr>
        </p:nvSpPr>
        <p:spPr/>
        <p:txBody>
          <a:bodyPr>
            <a:normAutofit/>
          </a:bodyPr>
          <a:lstStyle/>
          <a:p>
            <a:r>
              <a:rPr lang="de-DE" dirty="0"/>
              <a:t>Relevanz der Arbeit und des Themas</a:t>
            </a:r>
          </a:p>
        </p:txBody>
      </p:sp>
      <p:sp>
        <p:nvSpPr>
          <p:cNvPr id="2" name="Fußzeilenplatzhalter 1">
            <a:extLst>
              <a:ext uri="{FF2B5EF4-FFF2-40B4-BE49-F238E27FC236}">
                <a16:creationId xmlns:a16="http://schemas.microsoft.com/office/drawing/2014/main" id="{B266326A-DD36-4233-816E-DD3FB0F53545}"/>
              </a:ext>
            </a:extLst>
          </p:cNvPr>
          <p:cNvSpPr>
            <a:spLocks noGrp="1"/>
          </p:cNvSpPr>
          <p:nvPr>
            <p:ph type="ftr" sz="quarter" idx="11"/>
          </p:nvPr>
        </p:nvSpPr>
        <p:spPr/>
        <p:txBody>
          <a:bodyPr/>
          <a:lstStyle/>
          <a:p>
            <a:r>
              <a:rPr lang="de-DE" dirty="0"/>
              <a:t>Christopher sorg</a:t>
            </a:r>
          </a:p>
        </p:txBody>
      </p:sp>
      <p:sp>
        <p:nvSpPr>
          <p:cNvPr id="37" name="Foliennummernplatzhalter 36">
            <a:extLst>
              <a:ext uri="{FF2B5EF4-FFF2-40B4-BE49-F238E27FC236}">
                <a16:creationId xmlns:a16="http://schemas.microsoft.com/office/drawing/2014/main" id="{B61BED8E-B4B7-4FB8-99F7-6B40788822CC}"/>
              </a:ext>
            </a:extLst>
          </p:cNvPr>
          <p:cNvSpPr>
            <a:spLocks noGrp="1"/>
          </p:cNvSpPr>
          <p:nvPr>
            <p:ph type="sldNum" sz="quarter" idx="12"/>
          </p:nvPr>
        </p:nvSpPr>
        <p:spPr/>
        <p:txBody>
          <a:bodyPr/>
          <a:lstStyle/>
          <a:p>
            <a:fld id="{D05C0BAD-5425-4D77-9BDC-D220C2E84692}" type="slidenum">
              <a:rPr lang="de-DE" smtClean="0"/>
              <a:pPr/>
              <a:t>4</a:t>
            </a:fld>
            <a:endParaRPr lang="de-DE" dirty="0"/>
          </a:p>
        </p:txBody>
      </p:sp>
      <p:sp>
        <p:nvSpPr>
          <p:cNvPr id="15" name="Inhaltsplatzhalter 13">
            <a:extLst>
              <a:ext uri="{FF2B5EF4-FFF2-40B4-BE49-F238E27FC236}">
                <a16:creationId xmlns:a16="http://schemas.microsoft.com/office/drawing/2014/main" id="{264EEAAC-BC38-4643-90BF-E1B8DF96DF4F}"/>
              </a:ext>
            </a:extLst>
          </p:cNvPr>
          <p:cNvSpPr>
            <a:spLocks noGrp="1"/>
          </p:cNvSpPr>
          <p:nvPr>
            <p:ph idx="1"/>
          </p:nvPr>
        </p:nvSpPr>
        <p:spPr>
          <a:xfrm>
            <a:off x="1104900" y="1858296"/>
            <a:ext cx="9982200" cy="4313903"/>
          </a:xfrm>
        </p:spPr>
        <p:txBody>
          <a:bodyPr rtlCol="0"/>
          <a:lstStyle/>
          <a:p>
            <a:pPr rtl="0">
              <a:lnSpc>
                <a:spcPct val="150000"/>
              </a:lnSpc>
              <a:buFont typeface="Arial" panose="020B0604020202020204" pitchFamily="34" charset="0"/>
              <a:buChar char="•"/>
            </a:pPr>
            <a:r>
              <a:rPr lang="de" dirty="0"/>
              <a:t> Bereits mehrere Epidemien/Pandemien</a:t>
            </a:r>
          </a:p>
          <a:p>
            <a:pPr rtl="0">
              <a:lnSpc>
                <a:spcPct val="150000"/>
              </a:lnSpc>
              <a:buFont typeface="Arial" panose="020B0604020202020204" pitchFamily="34" charset="0"/>
              <a:buChar char="•"/>
            </a:pPr>
            <a:r>
              <a:rPr lang="de" dirty="0"/>
              <a:t> 2019 – heute: </a:t>
            </a:r>
            <a:r>
              <a:rPr lang="de-DE" sz="1800" b="0" i="0" u="none" strike="noStrike" baseline="0" dirty="0">
                <a:latin typeface="CMR12"/>
              </a:rPr>
              <a:t>SARS-CoV-19</a:t>
            </a:r>
            <a:endParaRPr lang="de" dirty="0"/>
          </a:p>
          <a:p>
            <a:pPr rtl="0">
              <a:lnSpc>
                <a:spcPct val="150000"/>
              </a:lnSpc>
              <a:buFont typeface="Arial" panose="020B0604020202020204" pitchFamily="34" charset="0"/>
              <a:buChar char="•"/>
            </a:pPr>
            <a:r>
              <a:rPr lang="de" dirty="0"/>
              <a:t> Weitere Epidemien realistisch</a:t>
            </a:r>
          </a:p>
          <a:p>
            <a:pPr rtl="0">
              <a:lnSpc>
                <a:spcPct val="150000"/>
              </a:lnSpc>
              <a:buFont typeface="Arial" panose="020B0604020202020204" pitchFamily="34" charset="0"/>
              <a:buChar char="•"/>
            </a:pPr>
            <a:endParaRPr lang="de" dirty="0"/>
          </a:p>
          <a:p>
            <a:pPr rtl="0">
              <a:lnSpc>
                <a:spcPct val="150000"/>
              </a:lnSpc>
              <a:buFont typeface="Arial" panose="020B0604020202020204" pitchFamily="34" charset="0"/>
              <a:buChar char="•"/>
            </a:pPr>
            <a:r>
              <a:rPr lang="de" dirty="0"/>
              <a:t> Forschung also sehr wichtig</a:t>
            </a:r>
          </a:p>
          <a:p>
            <a:pPr rtl="0">
              <a:lnSpc>
                <a:spcPct val="150000"/>
              </a:lnSpc>
              <a:buFont typeface="Arial" panose="020B0604020202020204" pitchFamily="34" charset="0"/>
              <a:buChar char="•"/>
            </a:pPr>
            <a:r>
              <a:rPr lang="de" dirty="0"/>
              <a:t> Benutzeroberfläche für erstes Abtasten/erste Validierungen</a:t>
            </a:r>
            <a:endParaRPr lang="en-US" dirty="0"/>
          </a:p>
        </p:txBody>
      </p:sp>
      <p:pic>
        <p:nvPicPr>
          <p:cNvPr id="5" name="Grafik 4" descr="Ein Bild, das Pflanze, ausgestaltet enthält.&#10;&#10;Automatisch generierte Beschreibung">
            <a:extLst>
              <a:ext uri="{FF2B5EF4-FFF2-40B4-BE49-F238E27FC236}">
                <a16:creationId xmlns:a16="http://schemas.microsoft.com/office/drawing/2014/main" id="{31D8971B-FEF0-40AE-A0F9-6D1ED0B5A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7695" y="1972526"/>
            <a:ext cx="3277985" cy="1992006"/>
          </a:xfrm>
          <a:prstGeom prst="rect">
            <a:avLst/>
          </a:prstGeom>
        </p:spPr>
      </p:pic>
    </p:spTree>
    <p:extLst>
      <p:ext uri="{BB962C8B-B14F-4D97-AF65-F5344CB8AC3E}">
        <p14:creationId xmlns:p14="http://schemas.microsoft.com/office/powerpoint/2010/main" val="313361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946A12-02DA-4AF0-85D1-E6FDC72A6390}"/>
              </a:ext>
            </a:extLst>
          </p:cNvPr>
          <p:cNvSpPr>
            <a:spLocks noGrp="1"/>
          </p:cNvSpPr>
          <p:nvPr>
            <p:ph type="title"/>
          </p:nvPr>
        </p:nvSpPr>
        <p:spPr>
          <a:xfrm>
            <a:off x="1097280" y="286603"/>
            <a:ext cx="10058400" cy="1450757"/>
          </a:xfrm>
        </p:spPr>
        <p:txBody>
          <a:bodyPr/>
          <a:lstStyle/>
          <a:p>
            <a:r>
              <a:rPr lang="de-DE" dirty="0"/>
              <a:t>Das SEIR-Modell</a:t>
            </a:r>
          </a:p>
        </p:txBody>
      </p:sp>
      <p:sp>
        <p:nvSpPr>
          <p:cNvPr id="7" name="Datumsplatzhalter 6">
            <a:extLst>
              <a:ext uri="{FF2B5EF4-FFF2-40B4-BE49-F238E27FC236}">
                <a16:creationId xmlns:a16="http://schemas.microsoft.com/office/drawing/2014/main" id="{90E159AB-035D-4442-BE86-9D3A4909977B}"/>
              </a:ext>
            </a:extLst>
          </p:cNvPr>
          <p:cNvSpPr>
            <a:spLocks noGrp="1"/>
          </p:cNvSpPr>
          <p:nvPr>
            <p:ph type="dt" sz="half" idx="10"/>
          </p:nvPr>
        </p:nvSpPr>
        <p:spPr/>
        <p:txBody>
          <a:bodyPr/>
          <a:lstStyle/>
          <a:p>
            <a:r>
              <a:rPr lang="de-DE" dirty="0"/>
              <a:t>28.07.2021</a:t>
            </a:r>
          </a:p>
        </p:txBody>
      </p:sp>
      <p:sp>
        <p:nvSpPr>
          <p:cNvPr id="10" name="Fußzeilenplatzhalter 9">
            <a:extLst>
              <a:ext uri="{FF2B5EF4-FFF2-40B4-BE49-F238E27FC236}">
                <a16:creationId xmlns:a16="http://schemas.microsoft.com/office/drawing/2014/main" id="{EA2CC6A8-43BA-4EF4-BD90-7DCA151154E4}"/>
              </a:ext>
            </a:extLst>
          </p:cNvPr>
          <p:cNvSpPr>
            <a:spLocks noGrp="1"/>
          </p:cNvSpPr>
          <p:nvPr>
            <p:ph type="ftr" sz="quarter" idx="11"/>
          </p:nvPr>
        </p:nvSpPr>
        <p:spPr/>
        <p:txBody>
          <a:bodyPr/>
          <a:lstStyle/>
          <a:p>
            <a:r>
              <a:rPr lang="de-DE" dirty="0"/>
              <a:t>Christopher sorg</a:t>
            </a:r>
          </a:p>
        </p:txBody>
      </p:sp>
      <p:sp>
        <p:nvSpPr>
          <p:cNvPr id="11" name="Foliennummernplatzhalter 10">
            <a:extLst>
              <a:ext uri="{FF2B5EF4-FFF2-40B4-BE49-F238E27FC236}">
                <a16:creationId xmlns:a16="http://schemas.microsoft.com/office/drawing/2014/main" id="{C3A60EA0-D5A5-43B1-AFE5-3538635B263A}"/>
              </a:ext>
            </a:extLst>
          </p:cNvPr>
          <p:cNvSpPr>
            <a:spLocks noGrp="1"/>
          </p:cNvSpPr>
          <p:nvPr>
            <p:ph type="sldNum" sz="quarter" idx="12"/>
          </p:nvPr>
        </p:nvSpPr>
        <p:spPr/>
        <p:txBody>
          <a:bodyPr/>
          <a:lstStyle/>
          <a:p>
            <a:fld id="{D05C0BAD-5425-4D77-9BDC-D220C2E84692}" type="slidenum">
              <a:rPr lang="de-DE" smtClean="0"/>
              <a:pPr/>
              <a:t>5</a:t>
            </a:fld>
            <a:endParaRPr lang="de-DE" dirty="0"/>
          </a:p>
        </p:txBody>
      </p:sp>
      <p:pic>
        <p:nvPicPr>
          <p:cNvPr id="6" name="Grafik 5">
            <a:extLst>
              <a:ext uri="{FF2B5EF4-FFF2-40B4-BE49-F238E27FC236}">
                <a16:creationId xmlns:a16="http://schemas.microsoft.com/office/drawing/2014/main" id="{B2D95177-AE5D-4411-BBB6-7D955C55C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768" y="2182899"/>
            <a:ext cx="6896715" cy="2492202"/>
          </a:xfrm>
          <a:prstGeom prst="rect">
            <a:avLst/>
          </a:prstGeom>
        </p:spPr>
      </p:pic>
      <p:sp>
        <p:nvSpPr>
          <p:cNvPr id="9" name="Textfeld 8">
            <a:extLst>
              <a:ext uri="{FF2B5EF4-FFF2-40B4-BE49-F238E27FC236}">
                <a16:creationId xmlns:a16="http://schemas.microsoft.com/office/drawing/2014/main" id="{C26B85E9-EBBE-4049-BB39-8AA24BF1E526}"/>
              </a:ext>
            </a:extLst>
          </p:cNvPr>
          <p:cNvSpPr txBox="1"/>
          <p:nvPr/>
        </p:nvSpPr>
        <p:spPr>
          <a:xfrm>
            <a:off x="991133" y="2007843"/>
            <a:ext cx="3126864" cy="646331"/>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de-DE" dirty="0"/>
              <a:t>Kompartimente S(t), E(t), I(t), R(t) [t reell]</a:t>
            </a:r>
          </a:p>
        </p:txBody>
      </p:sp>
      <p:pic>
        <p:nvPicPr>
          <p:cNvPr id="13" name="Grafik 12" descr="Ein Bild, das Text enthält.&#10;&#10;Automatisch generierte Beschreibung">
            <a:extLst>
              <a:ext uri="{FF2B5EF4-FFF2-40B4-BE49-F238E27FC236}">
                <a16:creationId xmlns:a16="http://schemas.microsoft.com/office/drawing/2014/main" id="{EAC54587-2918-4C87-9443-D9329C8C7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133" y="2924657"/>
            <a:ext cx="3126864" cy="2139433"/>
          </a:xfrm>
          <a:prstGeom prst="rect">
            <a:avLst/>
          </a:prstGeom>
        </p:spPr>
      </p:pic>
    </p:spTree>
    <p:extLst>
      <p:ext uri="{BB962C8B-B14F-4D97-AF65-F5344CB8AC3E}">
        <p14:creationId xmlns:p14="http://schemas.microsoft.com/office/powerpoint/2010/main" val="301487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D1F5E6F-4F7A-4389-A0F8-8D8907BCDF96}"/>
              </a:ext>
            </a:extLst>
          </p:cNvPr>
          <p:cNvSpPr>
            <a:spLocks noGrp="1"/>
          </p:cNvSpPr>
          <p:nvPr>
            <p:ph type="dt" sz="half" idx="10"/>
          </p:nvPr>
        </p:nvSpPr>
        <p:spPr/>
        <p:txBody>
          <a:bodyPr/>
          <a:lstStyle/>
          <a:p>
            <a:r>
              <a:rPr lang="de-DE" dirty="0"/>
              <a:t>28.07.2021</a:t>
            </a:r>
          </a:p>
        </p:txBody>
      </p:sp>
      <p:sp>
        <p:nvSpPr>
          <p:cNvPr id="4" name="Fußzeilenplatzhalter 3">
            <a:extLst>
              <a:ext uri="{FF2B5EF4-FFF2-40B4-BE49-F238E27FC236}">
                <a16:creationId xmlns:a16="http://schemas.microsoft.com/office/drawing/2014/main" id="{F7625082-C8DB-4BE7-91F4-C0FBB6BA9BC5}"/>
              </a:ext>
            </a:extLst>
          </p:cNvPr>
          <p:cNvSpPr>
            <a:spLocks noGrp="1"/>
          </p:cNvSpPr>
          <p:nvPr>
            <p:ph type="ftr" sz="quarter" idx="11"/>
          </p:nvPr>
        </p:nvSpPr>
        <p:spPr/>
        <p:txBody>
          <a:bodyPr/>
          <a:lstStyle/>
          <a:p>
            <a:r>
              <a:rPr lang="de-DE" dirty="0"/>
              <a:t>Christopher sorg</a:t>
            </a:r>
          </a:p>
        </p:txBody>
      </p:sp>
      <p:sp>
        <p:nvSpPr>
          <p:cNvPr id="5" name="Foliennummernplatzhalter 4">
            <a:extLst>
              <a:ext uri="{FF2B5EF4-FFF2-40B4-BE49-F238E27FC236}">
                <a16:creationId xmlns:a16="http://schemas.microsoft.com/office/drawing/2014/main" id="{C7FBF92F-6B3F-4572-BE6E-CF7E97192AE8}"/>
              </a:ext>
            </a:extLst>
          </p:cNvPr>
          <p:cNvSpPr>
            <a:spLocks noGrp="1"/>
          </p:cNvSpPr>
          <p:nvPr>
            <p:ph type="sldNum" sz="quarter" idx="12"/>
          </p:nvPr>
        </p:nvSpPr>
        <p:spPr/>
        <p:txBody>
          <a:bodyPr/>
          <a:lstStyle/>
          <a:p>
            <a:fld id="{D05C0BAD-5425-4D77-9BDC-D220C2E84692}" type="slidenum">
              <a:rPr lang="de-DE" smtClean="0"/>
              <a:pPr/>
              <a:t>6</a:t>
            </a:fld>
            <a:endParaRPr lang="de-DE" dirty="0"/>
          </a:p>
        </p:txBody>
      </p:sp>
      <p:sp>
        <p:nvSpPr>
          <p:cNvPr id="10" name="Textfeld 9">
            <a:extLst>
              <a:ext uri="{FF2B5EF4-FFF2-40B4-BE49-F238E27FC236}">
                <a16:creationId xmlns:a16="http://schemas.microsoft.com/office/drawing/2014/main" id="{63A9F336-D51B-47D7-90CA-BD352F98FCB3}"/>
              </a:ext>
            </a:extLst>
          </p:cNvPr>
          <p:cNvSpPr txBox="1"/>
          <p:nvPr/>
        </p:nvSpPr>
        <p:spPr>
          <a:xfrm>
            <a:off x="1097280" y="1952976"/>
            <a:ext cx="10589136" cy="3511859"/>
          </a:xfrm>
          <a:prstGeom prst="rect">
            <a:avLst/>
          </a:prstGeom>
          <a:noFill/>
        </p:spPr>
        <p:txBody>
          <a:bodyPr wrap="square" rtlCol="0">
            <a:spAutoFit/>
          </a:bodyPr>
          <a:lstStyle/>
          <a:p>
            <a:r>
              <a:rPr lang="de-DE" dirty="0"/>
              <a:t>Konkrete Modellierung in der Arbeit:</a:t>
            </a:r>
          </a:p>
          <a:p>
            <a:pPr marL="285750" indent="-285750">
              <a:buFontTx/>
              <a:buChar char="-"/>
            </a:pPr>
            <a:endParaRPr lang="de-DE" dirty="0"/>
          </a:p>
          <a:p>
            <a:pPr marL="285750" indent="-285750">
              <a:lnSpc>
                <a:spcPct val="150000"/>
              </a:lnSpc>
              <a:buClr>
                <a:schemeClr val="accent1"/>
              </a:buClr>
              <a:buFont typeface="Arial" panose="020B0604020202020204" pitchFamily="34" charset="0"/>
              <a:buChar char="•"/>
            </a:pPr>
            <a:r>
              <a:rPr lang="de-DE" dirty="0"/>
              <a:t>S/E/I/R-Anordnung in Gitter</a:t>
            </a:r>
          </a:p>
          <a:p>
            <a:pPr marL="285750" indent="-285750">
              <a:lnSpc>
                <a:spcPct val="150000"/>
              </a:lnSpc>
              <a:buClr>
                <a:schemeClr val="accent1"/>
              </a:buClr>
              <a:buFont typeface="Arial" panose="020B0604020202020204" pitchFamily="34" charset="0"/>
              <a:buChar char="•"/>
            </a:pPr>
            <a:r>
              <a:rPr lang="de-DE" dirty="0"/>
              <a:t>1-Norm (Manhattan-Metrik) als Metrik</a:t>
            </a:r>
          </a:p>
          <a:p>
            <a:pPr marL="285750" indent="-285750">
              <a:lnSpc>
                <a:spcPct val="150000"/>
              </a:lnSpc>
              <a:buClr>
                <a:schemeClr val="accent1"/>
              </a:buClr>
              <a:buFont typeface="Arial" panose="020B0604020202020204" pitchFamily="34" charset="0"/>
              <a:buChar char="•"/>
            </a:pPr>
            <a:r>
              <a:rPr lang="de-DE" dirty="0"/>
              <a:t>Nachbarschaftsregeln wie auf Torus</a:t>
            </a:r>
          </a:p>
          <a:p>
            <a:pPr marL="285750" indent="-285750">
              <a:lnSpc>
                <a:spcPct val="150000"/>
              </a:lnSpc>
              <a:buClr>
                <a:schemeClr val="accent1"/>
              </a:buClr>
              <a:buFont typeface="Arial" panose="020B0604020202020204" pitchFamily="34" charset="0"/>
              <a:buChar char="•"/>
            </a:pPr>
            <a:r>
              <a:rPr lang="de-DE" dirty="0"/>
              <a:t>Exponentialverteilung für Dauer von E/I/R</a:t>
            </a:r>
          </a:p>
          <a:p>
            <a:pPr marL="285750" indent="-285750">
              <a:lnSpc>
                <a:spcPct val="150000"/>
              </a:lnSpc>
              <a:buClr>
                <a:schemeClr val="accent1"/>
              </a:buClr>
              <a:buFont typeface="Arial" panose="020B0604020202020204" pitchFamily="34" charset="0"/>
              <a:buChar char="•"/>
            </a:pPr>
            <a:r>
              <a:rPr lang="de-DE" dirty="0"/>
              <a:t>Abstand zwischen infizierten und anderer </a:t>
            </a:r>
            <a:r>
              <a:rPr lang="de-DE" dirty="0" err="1"/>
              <a:t>paretoverteilt</a:t>
            </a:r>
            <a:endParaRPr lang="de-DE" dirty="0"/>
          </a:p>
          <a:p>
            <a:pPr marL="285750" indent="-285750">
              <a:lnSpc>
                <a:spcPct val="150000"/>
              </a:lnSpc>
              <a:buClr>
                <a:schemeClr val="accent1"/>
              </a:buClr>
              <a:buFont typeface="Arial" panose="020B0604020202020204" pitchFamily="34" charset="0"/>
              <a:buChar char="•"/>
            </a:pPr>
            <a:r>
              <a:rPr lang="de-DE" dirty="0"/>
              <a:t>Anzahl der besuchten Personen an einem Tag </a:t>
            </a:r>
            <a:r>
              <a:rPr lang="de-DE" dirty="0" err="1"/>
              <a:t>poissonverteilt</a:t>
            </a:r>
            <a:endParaRPr lang="de-DE" dirty="0"/>
          </a:p>
          <a:p>
            <a:pPr marL="285750" indent="-285750">
              <a:lnSpc>
                <a:spcPct val="150000"/>
              </a:lnSpc>
              <a:buClr>
                <a:schemeClr val="accent1"/>
              </a:buClr>
              <a:buFont typeface="Arial" panose="020B0604020202020204" pitchFamily="34" charset="0"/>
              <a:buChar char="•"/>
            </a:pPr>
            <a:r>
              <a:rPr lang="de-DE" dirty="0"/>
              <a:t>Simulation ohne Raumdimension, also zweidimensional</a:t>
            </a:r>
          </a:p>
        </p:txBody>
      </p:sp>
    </p:spTree>
    <p:extLst>
      <p:ext uri="{BB962C8B-B14F-4D97-AF65-F5344CB8AC3E}">
        <p14:creationId xmlns:p14="http://schemas.microsoft.com/office/powerpoint/2010/main" val="170487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fade">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54E50A-C352-46D4-A159-5C4AEED8AE51}"/>
              </a:ext>
            </a:extLst>
          </p:cNvPr>
          <p:cNvSpPr>
            <a:spLocks noGrp="1"/>
          </p:cNvSpPr>
          <p:nvPr>
            <p:ph type="title"/>
          </p:nvPr>
        </p:nvSpPr>
        <p:spPr>
          <a:xfrm>
            <a:off x="1097280" y="286603"/>
            <a:ext cx="10058400" cy="1450757"/>
          </a:xfrm>
        </p:spPr>
        <p:txBody>
          <a:bodyPr/>
          <a:lstStyle/>
          <a:p>
            <a:r>
              <a:rPr lang="de-DE" dirty="0"/>
              <a:t>Fazit</a:t>
            </a:r>
          </a:p>
        </p:txBody>
      </p:sp>
      <p:sp>
        <p:nvSpPr>
          <p:cNvPr id="7" name="Datumsplatzhalter 6">
            <a:extLst>
              <a:ext uri="{FF2B5EF4-FFF2-40B4-BE49-F238E27FC236}">
                <a16:creationId xmlns:a16="http://schemas.microsoft.com/office/drawing/2014/main" id="{931B598F-87C1-4A87-A4B0-DBB680816BAC}"/>
              </a:ext>
            </a:extLst>
          </p:cNvPr>
          <p:cNvSpPr>
            <a:spLocks noGrp="1"/>
          </p:cNvSpPr>
          <p:nvPr>
            <p:ph type="dt" sz="half" idx="10"/>
          </p:nvPr>
        </p:nvSpPr>
        <p:spPr/>
        <p:txBody>
          <a:bodyPr/>
          <a:lstStyle/>
          <a:p>
            <a:r>
              <a:rPr lang="de-DE" dirty="0"/>
              <a:t>28.07.2021</a:t>
            </a:r>
          </a:p>
        </p:txBody>
      </p:sp>
      <p:sp>
        <p:nvSpPr>
          <p:cNvPr id="10" name="Fußzeilenplatzhalter 9">
            <a:extLst>
              <a:ext uri="{FF2B5EF4-FFF2-40B4-BE49-F238E27FC236}">
                <a16:creationId xmlns:a16="http://schemas.microsoft.com/office/drawing/2014/main" id="{6573C352-2BB3-437E-90B8-A005F283C0AB}"/>
              </a:ext>
            </a:extLst>
          </p:cNvPr>
          <p:cNvSpPr>
            <a:spLocks noGrp="1"/>
          </p:cNvSpPr>
          <p:nvPr>
            <p:ph type="ftr" sz="quarter" idx="11"/>
          </p:nvPr>
        </p:nvSpPr>
        <p:spPr/>
        <p:txBody>
          <a:bodyPr/>
          <a:lstStyle/>
          <a:p>
            <a:r>
              <a:rPr lang="de-DE" dirty="0"/>
              <a:t>Christopher sorg</a:t>
            </a:r>
          </a:p>
        </p:txBody>
      </p:sp>
      <p:sp>
        <p:nvSpPr>
          <p:cNvPr id="11" name="Foliennummernplatzhalter 10">
            <a:extLst>
              <a:ext uri="{FF2B5EF4-FFF2-40B4-BE49-F238E27FC236}">
                <a16:creationId xmlns:a16="http://schemas.microsoft.com/office/drawing/2014/main" id="{F3DD1238-0585-48B3-B3A1-17E3C61FF53C}"/>
              </a:ext>
            </a:extLst>
          </p:cNvPr>
          <p:cNvSpPr>
            <a:spLocks noGrp="1"/>
          </p:cNvSpPr>
          <p:nvPr>
            <p:ph type="sldNum" sz="quarter" idx="12"/>
          </p:nvPr>
        </p:nvSpPr>
        <p:spPr/>
        <p:txBody>
          <a:bodyPr/>
          <a:lstStyle/>
          <a:p>
            <a:fld id="{D05C0BAD-5425-4D77-9BDC-D220C2E84692}" type="slidenum">
              <a:rPr lang="de-DE" smtClean="0"/>
              <a:pPr/>
              <a:t>7</a:t>
            </a:fld>
            <a:endParaRPr lang="de-DE" dirty="0"/>
          </a:p>
        </p:txBody>
      </p:sp>
      <p:sp>
        <p:nvSpPr>
          <p:cNvPr id="3" name="Textfeld 2">
            <a:extLst>
              <a:ext uri="{FF2B5EF4-FFF2-40B4-BE49-F238E27FC236}">
                <a16:creationId xmlns:a16="http://schemas.microsoft.com/office/drawing/2014/main" id="{6067D37C-072B-456C-AEB4-35436FFDA8F3}"/>
              </a:ext>
            </a:extLst>
          </p:cNvPr>
          <p:cNvSpPr txBox="1"/>
          <p:nvPr/>
        </p:nvSpPr>
        <p:spPr>
          <a:xfrm>
            <a:off x="1097280" y="2423975"/>
            <a:ext cx="10685052" cy="1295868"/>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de-DE" dirty="0"/>
              <a:t>Weitere Forschung nötig, um Ausmaße wie SARS-CoV 19 zu verhindern</a:t>
            </a:r>
          </a:p>
          <a:p>
            <a:pPr marL="285750" indent="-285750">
              <a:lnSpc>
                <a:spcPct val="150000"/>
              </a:lnSpc>
              <a:buClr>
                <a:schemeClr val="accent1"/>
              </a:buClr>
              <a:buFont typeface="Arial" panose="020B0604020202020204" pitchFamily="34" charset="0"/>
              <a:buChar char="•"/>
            </a:pPr>
            <a:r>
              <a:rPr lang="de-DE" dirty="0"/>
              <a:t>Wird greifbar durch stochastische Modellierung</a:t>
            </a:r>
          </a:p>
          <a:p>
            <a:pPr marL="285750" indent="-285750">
              <a:lnSpc>
                <a:spcPct val="150000"/>
              </a:lnSpc>
              <a:buClr>
                <a:schemeClr val="accent1"/>
              </a:buClr>
              <a:buFont typeface="Arial" panose="020B0604020202020204" pitchFamily="34" charset="0"/>
              <a:buChar char="•"/>
            </a:pPr>
            <a:r>
              <a:rPr lang="de-DE" dirty="0"/>
              <a:t>Hilfreich wird dabei hoffentlich die programmierte Benutzeroberfläche</a:t>
            </a:r>
          </a:p>
        </p:txBody>
      </p:sp>
    </p:spTree>
    <p:extLst>
      <p:ext uri="{BB962C8B-B14F-4D97-AF65-F5344CB8AC3E}">
        <p14:creationId xmlns:p14="http://schemas.microsoft.com/office/powerpoint/2010/main" val="15164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liennummernplatzhalter 4">
            <a:extLst>
              <a:ext uri="{FF2B5EF4-FFF2-40B4-BE49-F238E27FC236}">
                <a16:creationId xmlns:a16="http://schemas.microsoft.com/office/drawing/2014/main" id="{D1B2DF2A-98BA-424C-876F-777BEF77BB9C}"/>
              </a:ext>
            </a:extLst>
          </p:cNvPr>
          <p:cNvSpPr>
            <a:spLocks noGrp="1"/>
          </p:cNvSpPr>
          <p:nvPr>
            <p:ph type="sldNum" sz="quarter" idx="12"/>
          </p:nvPr>
        </p:nvSpPr>
        <p:spPr/>
        <p:txBody>
          <a:bodyPr/>
          <a:lstStyle/>
          <a:p>
            <a:fld id="{D05C0BAD-5425-4D77-9BDC-D220C2E84692}" type="slidenum">
              <a:rPr lang="de-DE" smtClean="0"/>
              <a:t>8</a:t>
            </a:fld>
            <a:endParaRPr lang="de-DE"/>
          </a:p>
        </p:txBody>
      </p:sp>
      <p:pic>
        <p:nvPicPr>
          <p:cNvPr id="13" name="_effect" descr="C:\Users\marc.h\Desktop\Schatten-TEST.png">
            <a:extLst>
              <a:ext uri="{FF2B5EF4-FFF2-40B4-BE49-F238E27FC236}">
                <a16:creationId xmlns:a16="http://schemas.microsoft.com/office/drawing/2014/main" id="{B65D5A9F-CFA0-F14B-8C40-7E5D2D1528D7}"/>
              </a:ext>
            </a:extLst>
          </p:cNvPr>
          <p:cNvPicPr>
            <a:picLocks noChangeAspect="1" noChangeArrowheads="1"/>
          </p:cNvPicPr>
          <p:nvPr/>
        </p:nvPicPr>
        <p:blipFill>
          <a:blip r:embed="rId3" cstate="print"/>
          <a:srcRect/>
          <a:stretch>
            <a:fillRect/>
          </a:stretch>
        </p:blipFill>
        <p:spPr bwMode="gray">
          <a:xfrm flipV="1">
            <a:off x="7325159" y="3880008"/>
            <a:ext cx="2295548" cy="893698"/>
          </a:xfrm>
          <a:prstGeom prst="rect">
            <a:avLst/>
          </a:prstGeom>
          <a:noFill/>
        </p:spPr>
      </p:pic>
      <p:sp>
        <p:nvSpPr>
          <p:cNvPr id="14" name="Rechteck 13">
            <a:extLst>
              <a:ext uri="{FF2B5EF4-FFF2-40B4-BE49-F238E27FC236}">
                <a16:creationId xmlns:a16="http://schemas.microsoft.com/office/drawing/2014/main" id="{83AD3252-B8AA-D649-99C9-AEB75F119C01}"/>
              </a:ext>
            </a:extLst>
          </p:cNvPr>
          <p:cNvSpPr/>
          <p:nvPr/>
        </p:nvSpPr>
        <p:spPr bwMode="gray">
          <a:xfrm>
            <a:off x="9689488" y="2439208"/>
            <a:ext cx="1383712" cy="4508927"/>
          </a:xfrm>
          <a:prstGeom prst="rect">
            <a:avLst/>
          </a:prstGeom>
          <a:noFill/>
          <a:ln>
            <a:noFill/>
          </a:ln>
        </p:spPr>
        <p:txBody>
          <a:bodyPr wrap="none" lIns="91440" tIns="45720" rIns="91440" bIns="45720">
            <a:spAutoFit/>
            <a:scene3d>
              <a:camera prst="perspectiveRelaxed">
                <a:rot lat="19188035" lon="19196580" rev="2724996"/>
              </a:camera>
              <a:lightRig rig="threePt" dir="t"/>
            </a:scene3d>
            <a:sp3d extrusionH="381000">
              <a:bevelT w="25400" h="25400"/>
            </a:sp3d>
          </a:bodyPr>
          <a:lstStyle/>
          <a:p>
            <a:pPr algn="ctr"/>
            <a:r>
              <a:rPr lang="de-DE" sz="28700" b="1" dirty="0">
                <a:ln w="12700">
                  <a:noFill/>
                  <a:prstDash val="solid"/>
                </a:ln>
                <a:solidFill>
                  <a:srgbClr val="E6E6E6"/>
                </a:solidFill>
                <a:effectLst>
                  <a:outerShdw blurRad="215900" dist="12700" dir="2700000" algn="tl" rotWithShape="0">
                    <a:prstClr val="black">
                      <a:alpha val="70000"/>
                    </a:prstClr>
                  </a:outerShdw>
                </a:effectLst>
              </a:rPr>
              <a:t>!</a:t>
            </a:r>
          </a:p>
        </p:txBody>
      </p:sp>
      <p:sp>
        <p:nvSpPr>
          <p:cNvPr id="15" name="Rechteck 14">
            <a:extLst>
              <a:ext uri="{FF2B5EF4-FFF2-40B4-BE49-F238E27FC236}">
                <a16:creationId xmlns:a16="http://schemas.microsoft.com/office/drawing/2014/main" id="{7A21F3B2-0AE4-2142-B9B7-FF5FB6896E98}"/>
              </a:ext>
            </a:extLst>
          </p:cNvPr>
          <p:cNvSpPr/>
          <p:nvPr/>
        </p:nvSpPr>
        <p:spPr bwMode="gray">
          <a:xfrm>
            <a:off x="10815310" y="1397789"/>
            <a:ext cx="1183337" cy="3770263"/>
          </a:xfrm>
          <a:prstGeom prst="rect">
            <a:avLst/>
          </a:prstGeom>
          <a:noFill/>
          <a:ln>
            <a:noFill/>
          </a:ln>
        </p:spPr>
        <p:txBody>
          <a:bodyPr wrap="none" lIns="91440" tIns="45720" rIns="91440" bIns="45720">
            <a:spAutoFit/>
            <a:scene3d>
              <a:camera prst="perspectiveRelaxed">
                <a:rot lat="3216920" lon="18441394" rev="6897346"/>
              </a:camera>
              <a:lightRig rig="threePt" dir="t"/>
            </a:scene3d>
            <a:sp3d extrusionH="285750">
              <a:bevelT w="25400" h="25400"/>
            </a:sp3d>
          </a:bodyPr>
          <a:lstStyle/>
          <a:p>
            <a:pPr algn="ctr"/>
            <a:r>
              <a:rPr lang="de-DE" sz="23900" b="1" dirty="0">
                <a:ln w="12700">
                  <a:noFill/>
                  <a:prstDash val="solid"/>
                </a:ln>
                <a:solidFill>
                  <a:srgbClr val="E6E6E6"/>
                </a:solidFill>
                <a:effectLst>
                  <a:outerShdw blurRad="215900" dist="12700" dir="2700000" algn="tl" rotWithShape="0">
                    <a:prstClr val="black">
                      <a:alpha val="70000"/>
                    </a:prstClr>
                  </a:outerShdw>
                </a:effectLst>
              </a:rPr>
              <a:t>!</a:t>
            </a:r>
          </a:p>
        </p:txBody>
      </p:sp>
      <p:sp>
        <p:nvSpPr>
          <p:cNvPr id="16" name="Rechteck 15">
            <a:extLst>
              <a:ext uri="{FF2B5EF4-FFF2-40B4-BE49-F238E27FC236}">
                <a16:creationId xmlns:a16="http://schemas.microsoft.com/office/drawing/2014/main" id="{E94A81AB-8F78-CE45-8DF3-BF487D071CF9}"/>
              </a:ext>
            </a:extLst>
          </p:cNvPr>
          <p:cNvSpPr/>
          <p:nvPr/>
        </p:nvSpPr>
        <p:spPr bwMode="gray">
          <a:xfrm>
            <a:off x="5393502" y="1618996"/>
            <a:ext cx="1015021" cy="3154710"/>
          </a:xfrm>
          <a:prstGeom prst="rect">
            <a:avLst/>
          </a:prstGeom>
          <a:noFill/>
          <a:ln>
            <a:noFill/>
          </a:ln>
        </p:spPr>
        <p:txBody>
          <a:bodyPr wrap="none" lIns="91440" tIns="45720" rIns="91440" bIns="45720">
            <a:spAutoFit/>
            <a:scene3d>
              <a:camera prst="perspectiveRelaxed">
                <a:rot lat="20289142" lon="17477284" rev="5199779"/>
              </a:camera>
              <a:lightRig rig="threePt" dir="t"/>
            </a:scene3d>
            <a:sp3d extrusionH="285750">
              <a:bevelT w="25400" h="25400"/>
            </a:sp3d>
          </a:bodyPr>
          <a:lstStyle/>
          <a:p>
            <a:pPr algn="ctr"/>
            <a:r>
              <a:rPr lang="de-DE" sz="19900" b="1" dirty="0">
                <a:ln w="12700">
                  <a:noFill/>
                  <a:prstDash val="solid"/>
                </a:ln>
                <a:solidFill>
                  <a:srgbClr val="E6E6E6"/>
                </a:solidFill>
                <a:effectLst>
                  <a:outerShdw blurRad="215900" dist="12700" dir="2700000" algn="tl" rotWithShape="0">
                    <a:prstClr val="black">
                      <a:alpha val="70000"/>
                    </a:prstClr>
                  </a:outerShdw>
                </a:effectLst>
              </a:rPr>
              <a:t>!</a:t>
            </a:r>
          </a:p>
        </p:txBody>
      </p:sp>
      <p:sp>
        <p:nvSpPr>
          <p:cNvPr id="17" name="Rechteck 16">
            <a:extLst>
              <a:ext uri="{FF2B5EF4-FFF2-40B4-BE49-F238E27FC236}">
                <a16:creationId xmlns:a16="http://schemas.microsoft.com/office/drawing/2014/main" id="{6113A5B0-CDEB-0D4E-B8E7-0734E023C0B0}"/>
              </a:ext>
            </a:extLst>
          </p:cNvPr>
          <p:cNvSpPr/>
          <p:nvPr/>
        </p:nvSpPr>
        <p:spPr bwMode="gray">
          <a:xfrm>
            <a:off x="9714753" y="1259078"/>
            <a:ext cx="761747" cy="2215991"/>
          </a:xfrm>
          <a:prstGeom prst="rect">
            <a:avLst/>
          </a:prstGeom>
          <a:noFill/>
          <a:ln>
            <a:noFill/>
          </a:ln>
        </p:spPr>
        <p:txBody>
          <a:bodyPr wrap="none" lIns="91440" tIns="45720" rIns="91440" bIns="45720">
            <a:spAutoFit/>
            <a:scene3d>
              <a:camera prst="perspectiveRelaxed">
                <a:rot lat="785949" lon="17359409" rev="5509202"/>
              </a:camera>
              <a:lightRig rig="threePt" dir="t"/>
            </a:scene3d>
            <a:sp3d extrusionH="215900">
              <a:bevelT w="25400" h="25400"/>
            </a:sp3d>
          </a:bodyPr>
          <a:lstStyle/>
          <a:p>
            <a:pPr algn="ctr"/>
            <a:r>
              <a:rPr lang="de-DE" sz="13800" b="1" dirty="0">
                <a:ln w="12700">
                  <a:noFill/>
                  <a:prstDash val="solid"/>
                </a:ln>
                <a:solidFill>
                  <a:srgbClr val="FFFFFF"/>
                </a:solidFill>
                <a:effectLst>
                  <a:outerShdw blurRad="215900" dist="12700" dir="2700000" algn="tl" rotWithShape="0">
                    <a:prstClr val="black">
                      <a:alpha val="70000"/>
                    </a:prstClr>
                  </a:outerShdw>
                </a:effectLst>
              </a:rPr>
              <a:t>!</a:t>
            </a:r>
          </a:p>
        </p:txBody>
      </p:sp>
      <p:sp>
        <p:nvSpPr>
          <p:cNvPr id="18" name="Rechteck 17">
            <a:extLst>
              <a:ext uri="{FF2B5EF4-FFF2-40B4-BE49-F238E27FC236}">
                <a16:creationId xmlns:a16="http://schemas.microsoft.com/office/drawing/2014/main" id="{17AB6A6D-1F7A-E54B-8E36-655B75290843}"/>
              </a:ext>
            </a:extLst>
          </p:cNvPr>
          <p:cNvSpPr/>
          <p:nvPr/>
        </p:nvSpPr>
        <p:spPr bwMode="gray">
          <a:xfrm>
            <a:off x="6920737" y="627757"/>
            <a:ext cx="761747" cy="2215991"/>
          </a:xfrm>
          <a:prstGeom prst="rect">
            <a:avLst/>
          </a:prstGeom>
          <a:noFill/>
          <a:ln>
            <a:noFill/>
          </a:ln>
        </p:spPr>
        <p:txBody>
          <a:bodyPr wrap="none" lIns="91440" tIns="45720" rIns="91440" bIns="45720">
            <a:spAutoFit/>
            <a:scene3d>
              <a:camera prst="perspectiveRelaxed">
                <a:rot lat="17670334" lon="3279169" rev="18116806"/>
              </a:camera>
              <a:lightRig rig="threePt" dir="t">
                <a:rot lat="0" lon="0" rev="13200000"/>
              </a:lightRig>
            </a:scene3d>
            <a:sp3d extrusionH="190500">
              <a:bevelT w="25400" h="25400"/>
            </a:sp3d>
          </a:bodyPr>
          <a:lstStyle/>
          <a:p>
            <a:pPr algn="ctr"/>
            <a:r>
              <a:rPr lang="de-DE" sz="13800" b="1" dirty="0">
                <a:ln w="12700">
                  <a:noFill/>
                  <a:prstDash val="solid"/>
                </a:ln>
                <a:solidFill>
                  <a:srgbClr val="E6E6E6"/>
                </a:solidFill>
                <a:effectLst>
                  <a:outerShdw blurRad="215900" dist="12700" dir="2700000" algn="tl" rotWithShape="0">
                    <a:prstClr val="black">
                      <a:alpha val="70000"/>
                    </a:prstClr>
                  </a:outerShdw>
                </a:effectLst>
              </a:rPr>
              <a:t>!</a:t>
            </a:r>
          </a:p>
        </p:txBody>
      </p:sp>
      <p:sp>
        <p:nvSpPr>
          <p:cNvPr id="19" name="Rechteck 18">
            <a:extLst>
              <a:ext uri="{FF2B5EF4-FFF2-40B4-BE49-F238E27FC236}">
                <a16:creationId xmlns:a16="http://schemas.microsoft.com/office/drawing/2014/main" id="{2E3100BA-9143-964E-82E9-25F471AEB4D1}"/>
              </a:ext>
            </a:extLst>
          </p:cNvPr>
          <p:cNvSpPr/>
          <p:nvPr/>
        </p:nvSpPr>
        <p:spPr bwMode="gray">
          <a:xfrm>
            <a:off x="5766976" y="687972"/>
            <a:ext cx="665568" cy="1862048"/>
          </a:xfrm>
          <a:prstGeom prst="rect">
            <a:avLst/>
          </a:prstGeom>
          <a:noFill/>
          <a:ln>
            <a:noFill/>
          </a:ln>
        </p:spPr>
        <p:txBody>
          <a:bodyPr wrap="none" lIns="91440" tIns="45720" rIns="91440" bIns="45720">
            <a:spAutoFit/>
            <a:scene3d>
              <a:camera prst="perspectiveRelaxed">
                <a:rot lat="20420090" lon="16780881" rev="5266741"/>
              </a:camera>
              <a:lightRig rig="threePt" dir="t"/>
            </a:scene3d>
            <a:sp3d extrusionH="158750">
              <a:bevelT w="25400" h="25400"/>
            </a:sp3d>
          </a:bodyPr>
          <a:lstStyle/>
          <a:p>
            <a:pPr algn="ctr"/>
            <a:r>
              <a:rPr lang="de-DE" sz="11500" b="1" dirty="0">
                <a:ln w="12700">
                  <a:noFill/>
                  <a:prstDash val="solid"/>
                </a:ln>
                <a:solidFill>
                  <a:srgbClr val="FFFFFF"/>
                </a:solidFill>
                <a:effectLst>
                  <a:outerShdw blurRad="215900" dist="12700" dir="2700000" algn="tl" rotWithShape="0">
                    <a:prstClr val="black">
                      <a:alpha val="70000"/>
                    </a:prstClr>
                  </a:outerShdw>
                </a:effectLst>
              </a:rPr>
              <a:t>!</a:t>
            </a:r>
          </a:p>
        </p:txBody>
      </p:sp>
      <p:sp>
        <p:nvSpPr>
          <p:cNvPr id="20" name="Rechteck 19">
            <a:extLst>
              <a:ext uri="{FF2B5EF4-FFF2-40B4-BE49-F238E27FC236}">
                <a16:creationId xmlns:a16="http://schemas.microsoft.com/office/drawing/2014/main" id="{FC560EB0-1C4B-6F46-968B-C04F06CF3A80}"/>
              </a:ext>
            </a:extLst>
          </p:cNvPr>
          <p:cNvSpPr/>
          <p:nvPr/>
        </p:nvSpPr>
        <p:spPr bwMode="gray">
          <a:xfrm>
            <a:off x="10476500" y="505026"/>
            <a:ext cx="665567" cy="1862048"/>
          </a:xfrm>
          <a:prstGeom prst="rect">
            <a:avLst/>
          </a:prstGeom>
          <a:noFill/>
          <a:ln>
            <a:noFill/>
          </a:ln>
        </p:spPr>
        <p:txBody>
          <a:bodyPr wrap="none" lIns="91440" tIns="45720" rIns="91440" bIns="45720">
            <a:spAutoFit/>
            <a:scene3d>
              <a:camera prst="perspectiveRelaxed">
                <a:rot lat="4268736" lon="3311397" rev="14011558"/>
              </a:camera>
              <a:lightRig rig="threePt" dir="t">
                <a:rot lat="0" lon="0" rev="7800000"/>
              </a:lightRig>
            </a:scene3d>
            <a:sp3d extrusionH="158750">
              <a:bevelT w="25400" h="25400"/>
            </a:sp3d>
          </a:bodyPr>
          <a:lstStyle/>
          <a:p>
            <a:pPr algn="ctr"/>
            <a:r>
              <a:rPr lang="de-DE" sz="11500" b="1" dirty="0">
                <a:ln w="12700">
                  <a:noFill/>
                  <a:prstDash val="solid"/>
                </a:ln>
                <a:solidFill>
                  <a:srgbClr val="E6E6E6"/>
                </a:solidFill>
                <a:effectLst>
                  <a:outerShdw blurRad="215900" dist="12700" dir="2700000" algn="tl" rotWithShape="0">
                    <a:prstClr val="black">
                      <a:alpha val="70000"/>
                    </a:prstClr>
                  </a:outerShdw>
                </a:effectLst>
              </a:rPr>
              <a:t>!</a:t>
            </a:r>
          </a:p>
        </p:txBody>
      </p:sp>
      <p:sp>
        <p:nvSpPr>
          <p:cNvPr id="21" name="Rechteck 20">
            <a:extLst>
              <a:ext uri="{FF2B5EF4-FFF2-40B4-BE49-F238E27FC236}">
                <a16:creationId xmlns:a16="http://schemas.microsoft.com/office/drawing/2014/main" id="{D5D4C888-07AF-7E4E-84AC-60D39B1F6FA1}"/>
              </a:ext>
            </a:extLst>
          </p:cNvPr>
          <p:cNvSpPr/>
          <p:nvPr/>
        </p:nvSpPr>
        <p:spPr>
          <a:xfrm>
            <a:off x="4648742" y="5077361"/>
            <a:ext cx="3386620" cy="1323439"/>
          </a:xfrm>
          <a:prstGeom prst="rect">
            <a:avLst/>
          </a:prstGeom>
        </p:spPr>
        <p:txBody>
          <a:bodyPr wrap="square">
            <a:spAutoFit/>
          </a:bodyPr>
          <a:lstStyle/>
          <a:p>
            <a:pPr eaLnBrk="0" fontAlgn="base" hangingPunct="0">
              <a:spcBef>
                <a:spcPct val="0"/>
              </a:spcBef>
              <a:spcAft>
                <a:spcPct val="0"/>
              </a:spcAft>
            </a:pPr>
            <a:r>
              <a:rPr lang="de-DE" altLang="de-DE" sz="4000" noProof="1">
                <a:solidFill>
                  <a:schemeClr val="tx1">
                    <a:lumMod val="75000"/>
                    <a:lumOff val="25000"/>
                    <a:alpha val="80000"/>
                  </a:schemeClr>
                </a:solidFill>
              </a:rPr>
              <a:t>Haben Sie </a:t>
            </a:r>
          </a:p>
          <a:p>
            <a:pPr eaLnBrk="0" fontAlgn="base" hangingPunct="0">
              <a:spcBef>
                <a:spcPct val="0"/>
              </a:spcBef>
              <a:spcAft>
                <a:spcPct val="0"/>
              </a:spcAft>
            </a:pPr>
            <a:r>
              <a:rPr lang="de-DE" altLang="de-DE" sz="4000" noProof="1">
                <a:solidFill>
                  <a:schemeClr val="tx1">
                    <a:lumMod val="75000"/>
                    <a:lumOff val="25000"/>
                    <a:alpha val="80000"/>
                  </a:schemeClr>
                </a:solidFill>
              </a:rPr>
              <a:t>noch Fragen?</a:t>
            </a:r>
          </a:p>
        </p:txBody>
      </p:sp>
      <p:sp>
        <p:nvSpPr>
          <p:cNvPr id="22" name="_color1">
            <a:extLst>
              <a:ext uri="{FF2B5EF4-FFF2-40B4-BE49-F238E27FC236}">
                <a16:creationId xmlns:a16="http://schemas.microsoft.com/office/drawing/2014/main" id="{0F904F1A-1249-F041-AA7B-14FC5F2F494F}"/>
              </a:ext>
            </a:extLst>
          </p:cNvPr>
          <p:cNvSpPr/>
          <p:nvPr/>
        </p:nvSpPr>
        <p:spPr bwMode="gray">
          <a:xfrm>
            <a:off x="7325159" y="-673940"/>
            <a:ext cx="2638864" cy="6447919"/>
          </a:xfrm>
          <a:prstGeom prst="rect">
            <a:avLst/>
          </a:prstGeom>
          <a:noFill/>
          <a:ln>
            <a:noFill/>
          </a:ln>
        </p:spPr>
        <p:txBody>
          <a:bodyPr wrap="none" lIns="91440" tIns="45720" rIns="91440" bIns="45720">
            <a:spAutoFit/>
            <a:scene3d>
              <a:camera prst="perspectiveHeroicExtremeLeftFacing" fov="1800000">
                <a:rot lat="896495" lon="0" rev="0"/>
              </a:camera>
              <a:lightRig rig="threePt" dir="t"/>
            </a:scene3d>
            <a:sp3d extrusionH="635000">
              <a:bevelT w="50800" h="50800"/>
              <a:bevelB w="25400" h="25400"/>
            </a:sp3d>
          </a:bodyPr>
          <a:lstStyle/>
          <a:p>
            <a:pPr algn="ctr"/>
            <a:r>
              <a:rPr lang="de-DE" sz="41300" b="1" dirty="0">
                <a:ln w="12700">
                  <a:noFill/>
                  <a:prstDash val="solid"/>
                </a:ln>
                <a:solidFill>
                  <a:schemeClr val="tx1">
                    <a:lumMod val="75000"/>
                    <a:lumOff val="25000"/>
                    <a:alpha val="80000"/>
                  </a:schemeClr>
                </a:solidFill>
                <a:effectLst>
                  <a:reflection blurRad="6350" stA="55000" endA="300" endPos="45500" dir="5400000" sy="-100000" algn="bl" rotWithShape="0"/>
                </a:effectLst>
              </a:rPr>
              <a:t>?</a:t>
            </a:r>
          </a:p>
        </p:txBody>
      </p:sp>
    </p:spTree>
    <p:extLst>
      <p:ext uri="{BB962C8B-B14F-4D97-AF65-F5344CB8AC3E}">
        <p14:creationId xmlns:p14="http://schemas.microsoft.com/office/powerpoint/2010/main" val="240618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3" name="Gruppieren 22">
            <a:extLst>
              <a:ext uri="{FF2B5EF4-FFF2-40B4-BE49-F238E27FC236}">
                <a16:creationId xmlns:a16="http://schemas.microsoft.com/office/drawing/2014/main" id="{09281788-5950-8E42-90C1-607180465A10}"/>
              </a:ext>
            </a:extLst>
          </p:cNvPr>
          <p:cNvGrpSpPr/>
          <p:nvPr/>
        </p:nvGrpSpPr>
        <p:grpSpPr>
          <a:xfrm>
            <a:off x="4648742" y="0"/>
            <a:ext cx="8064808" cy="6858000"/>
            <a:chOff x="0" y="0"/>
            <a:chExt cx="9143999" cy="6858000"/>
          </a:xfrm>
        </p:grpSpPr>
        <p:sp>
          <p:nvSpPr>
            <p:cNvPr id="24" name="Rechteck 23">
              <a:extLst>
                <a:ext uri="{FF2B5EF4-FFF2-40B4-BE49-F238E27FC236}">
                  <a16:creationId xmlns:a16="http://schemas.microsoft.com/office/drawing/2014/main" id="{FBF4E4CE-15C4-7B4E-BBFD-98630F935228}"/>
                </a:ext>
              </a:extLst>
            </p:cNvPr>
            <p:cNvSpPr/>
            <p:nvPr/>
          </p:nvSpPr>
          <p:spPr bwMode="gray">
            <a:xfrm>
              <a:off x="0" y="0"/>
              <a:ext cx="2189527" cy="6858000"/>
            </a:xfrm>
            <a:prstGeom prst="rect">
              <a:avLst/>
            </a:prstGeom>
            <a:solidFill>
              <a:srgbClr val="FFFFFF"/>
            </a:solidFill>
            <a:ln w="12700">
              <a:noFill/>
              <a:miter lim="800000"/>
              <a:headEnd/>
              <a:tailEnd/>
            </a:ln>
            <a:effectLst/>
          </p:spPr>
          <p:txBody>
            <a:bodyPr lIns="108000" tIns="108000" rIns="144000" bIns="72000" rtlCol="0" anchor="ctr"/>
            <a:lstStyle/>
            <a:p>
              <a:pPr marL="190800" indent="-190800" algn="ctr">
                <a:lnSpc>
                  <a:spcPct val="95000"/>
                </a:lnSpc>
                <a:spcAft>
                  <a:spcPts val="800"/>
                </a:spcAft>
                <a:buClr>
                  <a:srgbClr val="969696"/>
                </a:buClr>
                <a:buFont typeface="Wingdings" pitchFamily="2" charset="2"/>
                <a:buChar char="§"/>
              </a:pPr>
              <a:endParaRPr lang="en-US" sz="1600" noProof="1">
                <a:solidFill>
                  <a:srgbClr val="000000"/>
                </a:solidFill>
                <a:cs typeface="Arial" charset="0"/>
              </a:endParaRPr>
            </a:p>
          </p:txBody>
        </p:sp>
        <p:pic>
          <p:nvPicPr>
            <p:cNvPr id="25" name="Picture 3">
              <a:extLst>
                <a:ext uri="{FF2B5EF4-FFF2-40B4-BE49-F238E27FC236}">
                  <a16:creationId xmlns:a16="http://schemas.microsoft.com/office/drawing/2014/main" id="{4C549F2D-73E4-C241-8D78-37BD4B37E82E}"/>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Lst>
            </a:blip>
            <a:srcRect l="22326"/>
            <a:stretch/>
          </p:blipFill>
          <p:spPr bwMode="auto">
            <a:xfrm flipV="1">
              <a:off x="2026762" y="0"/>
              <a:ext cx="7117237" cy="6858000"/>
            </a:xfrm>
            <a:prstGeom prst="rect">
              <a:avLst/>
            </a:prstGeom>
            <a:noFill/>
          </p:spPr>
        </p:pic>
      </p:grpSp>
      <p:grpSp>
        <p:nvGrpSpPr>
          <p:cNvPr id="26" name="Gruppieren 25">
            <a:extLst>
              <a:ext uri="{FF2B5EF4-FFF2-40B4-BE49-F238E27FC236}">
                <a16:creationId xmlns:a16="http://schemas.microsoft.com/office/drawing/2014/main" id="{057E3BB1-8325-F548-A4F1-C45A3503B9C6}"/>
              </a:ext>
            </a:extLst>
          </p:cNvPr>
          <p:cNvGrpSpPr/>
          <p:nvPr/>
        </p:nvGrpSpPr>
        <p:grpSpPr>
          <a:xfrm>
            <a:off x="5684881" y="2304385"/>
            <a:ext cx="5674183" cy="2215991"/>
            <a:chOff x="1402980" y="2219805"/>
            <a:chExt cx="5674183" cy="2614476"/>
          </a:xfrm>
        </p:grpSpPr>
        <p:sp>
          <p:nvSpPr>
            <p:cNvPr id="28" name="Textfeld 27">
              <a:extLst>
                <a:ext uri="{FF2B5EF4-FFF2-40B4-BE49-F238E27FC236}">
                  <a16:creationId xmlns:a16="http://schemas.microsoft.com/office/drawing/2014/main" id="{BE46B0EF-B984-8649-A82B-958A3409789E}"/>
                </a:ext>
              </a:extLst>
            </p:cNvPr>
            <p:cNvSpPr txBox="1"/>
            <p:nvPr/>
          </p:nvSpPr>
          <p:spPr bwMode="gray">
            <a:xfrm>
              <a:off x="1402980" y="3089934"/>
              <a:ext cx="5674183" cy="1260713"/>
            </a:xfrm>
            <a:prstGeom prst="rect">
              <a:avLst/>
            </a:prstGeom>
            <a:noFill/>
          </p:spPr>
          <p:txBody>
            <a:bodyPr wrap="square" lIns="0" tIns="0" rIns="0" bIns="0" rtlCol="0">
              <a:spAutoFit/>
            </a:bodyPr>
            <a:lstStyle/>
            <a:p>
              <a:pPr>
                <a:lnSpc>
                  <a:spcPct val="80000"/>
                </a:lnSpc>
              </a:pPr>
              <a:r>
                <a:rPr lang="de-DE" sz="5400" b="1" noProof="1">
                  <a:ln w="12700">
                    <a:noFill/>
                  </a:ln>
                  <a:solidFill>
                    <a:schemeClr val="tx1">
                      <a:lumMod val="75000"/>
                      <a:lumOff val="25000"/>
                      <a:alpha val="80000"/>
                    </a:schemeClr>
                  </a:solidFill>
                  <a:effectLst>
                    <a:innerShdw blurRad="63500" dist="50800" dir="13500000">
                      <a:prstClr val="black">
                        <a:alpha val="50000"/>
                      </a:prstClr>
                    </a:innerShdw>
                  </a:effectLst>
                </a:rPr>
                <a:t>Danke</a:t>
              </a:r>
            </a:p>
            <a:p>
              <a:pPr>
                <a:lnSpc>
                  <a:spcPct val="80000"/>
                </a:lnSpc>
              </a:pPr>
              <a:r>
                <a:rPr lang="de-DE" sz="3200" noProof="1">
                  <a:ln w="12700">
                    <a:noFill/>
                  </a:ln>
                  <a:solidFill>
                    <a:schemeClr val="tx1">
                      <a:lumMod val="75000"/>
                      <a:lumOff val="25000"/>
                      <a:alpha val="80000"/>
                    </a:schemeClr>
                  </a:solidFill>
                  <a:effectLst>
                    <a:innerShdw blurRad="63500" dist="50800" dir="13500000">
                      <a:prstClr val="black">
                        <a:alpha val="50000"/>
                      </a:prstClr>
                    </a:innerShdw>
                  </a:effectLst>
                </a:rPr>
                <a:t>Für Ihre Aufmerksamkeit</a:t>
              </a:r>
            </a:p>
          </p:txBody>
        </p:sp>
        <p:sp>
          <p:nvSpPr>
            <p:cNvPr id="30" name="Textfeld 29">
              <a:extLst>
                <a:ext uri="{FF2B5EF4-FFF2-40B4-BE49-F238E27FC236}">
                  <a16:creationId xmlns:a16="http://schemas.microsoft.com/office/drawing/2014/main" id="{601C1C8D-34E0-C747-B3D9-CC3258B57634}"/>
                </a:ext>
              </a:extLst>
            </p:cNvPr>
            <p:cNvSpPr txBox="1"/>
            <p:nvPr/>
          </p:nvSpPr>
          <p:spPr>
            <a:xfrm>
              <a:off x="5321394" y="2219805"/>
              <a:ext cx="761747" cy="2614476"/>
            </a:xfrm>
            <a:prstGeom prst="rect">
              <a:avLst/>
            </a:prstGeom>
            <a:noFill/>
          </p:spPr>
          <p:txBody>
            <a:bodyPr wrap="square" rtlCol="0">
              <a:spAutoFit/>
            </a:bodyPr>
            <a:lstStyle/>
            <a:p>
              <a:r>
                <a:rPr lang="de-DE" sz="13800" b="1" noProof="1">
                  <a:ln w="12700">
                    <a:noFill/>
                  </a:ln>
                  <a:solidFill>
                    <a:schemeClr val="tx1">
                      <a:lumMod val="75000"/>
                      <a:lumOff val="25000"/>
                      <a:alpha val="80000"/>
                    </a:schemeClr>
                  </a:solidFill>
                  <a:effectLst>
                    <a:innerShdw blurRad="63500" dist="50800" dir="13500000">
                      <a:prstClr val="black">
                        <a:alpha val="50000"/>
                      </a:prstClr>
                    </a:innerShdw>
                  </a:effectLst>
                </a:rPr>
                <a:t>!</a:t>
              </a:r>
            </a:p>
          </p:txBody>
        </p:sp>
      </p:grpSp>
    </p:spTree>
    <p:extLst>
      <p:ext uri="{BB962C8B-B14F-4D97-AF65-F5344CB8AC3E}">
        <p14:creationId xmlns:p14="http://schemas.microsoft.com/office/powerpoint/2010/main" val="416290223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Breitbild</PresentationFormat>
  <Paragraphs>131</Paragraphs>
  <Slides>10</Slides>
  <Notes>10</Notes>
  <HiddenSlides>0</HiddenSlides>
  <MMClips>0</MMClips>
  <ScaleCrop>false</ScaleCrop>
  <HeadingPairs>
    <vt:vector size="6" baseType="variant">
      <vt:variant>
        <vt:lpstr>Verwendete Schriftarten</vt:lpstr>
      </vt:variant>
      <vt:variant>
        <vt:i4>6</vt:i4>
      </vt:variant>
      <vt:variant>
        <vt:lpstr>Design</vt:lpstr>
      </vt:variant>
      <vt:variant>
        <vt:i4>5</vt:i4>
      </vt:variant>
      <vt:variant>
        <vt:lpstr>Folientitel</vt:lpstr>
      </vt:variant>
      <vt:variant>
        <vt:i4>10</vt:i4>
      </vt:variant>
    </vt:vector>
  </HeadingPairs>
  <TitlesOfParts>
    <vt:vector size="21" baseType="lpstr">
      <vt:lpstr>Arial</vt:lpstr>
      <vt:lpstr>Calibri</vt:lpstr>
      <vt:lpstr>Calibri Light</vt:lpstr>
      <vt:lpstr>CMR12</vt:lpstr>
      <vt:lpstr>Wingdings</vt:lpstr>
      <vt:lpstr>Wingdings 2</vt:lpstr>
      <vt:lpstr>HDOfficeLightV0</vt:lpstr>
      <vt:lpstr>1_HDOfficeLightV0</vt:lpstr>
      <vt:lpstr>2_HDOfficeLightV0</vt:lpstr>
      <vt:lpstr>3_HDOfficeLightV0</vt:lpstr>
      <vt:lpstr>Rückblick</vt:lpstr>
      <vt:lpstr>Verbreitung von Epidemien</vt:lpstr>
      <vt:lpstr>Agenda</vt:lpstr>
      <vt:lpstr>Überblick über das Thema</vt:lpstr>
      <vt:lpstr>Relevanz der Arbeit und des Themas</vt:lpstr>
      <vt:lpstr>Das SEIR-Modell</vt:lpstr>
      <vt:lpstr>PowerPoint-Präsentation</vt:lpstr>
      <vt:lpstr>Fazit</vt:lpstr>
      <vt:lpstr>PowerPoint-Präsentation</vt:lpstr>
      <vt:lpstr>PowerPoint-Präsentation</vt:lpstr>
      <vt:lpstr>Quellenangaben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Einfluss des digitalen Trends Influencer auf Publikumszeitschriften</dc:title>
  <dc:creator>Mandy</dc:creator>
  <cp:lastModifiedBy>Christopher Sorg</cp:lastModifiedBy>
  <cp:revision>35</cp:revision>
  <dcterms:created xsi:type="dcterms:W3CDTF">2018-11-15T09:29:30Z</dcterms:created>
  <dcterms:modified xsi:type="dcterms:W3CDTF">2021-07-26T20:31:30Z</dcterms:modified>
</cp:coreProperties>
</file>