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7" r:id="rId5"/>
    <p:sldId id="272" r:id="rId6"/>
    <p:sldId id="277" r:id="rId7"/>
    <p:sldId id="306" r:id="rId8"/>
    <p:sldId id="280" r:id="rId9"/>
    <p:sldId id="279" r:id="rId10"/>
    <p:sldId id="299" r:id="rId11"/>
    <p:sldId id="281" r:id="rId12"/>
    <p:sldId id="303" r:id="rId13"/>
    <p:sldId id="278" r:id="rId14"/>
    <p:sldId id="287" r:id="rId15"/>
    <p:sldId id="298" r:id="rId16"/>
    <p:sldId id="296" r:id="rId17"/>
    <p:sldId id="294" r:id="rId18"/>
    <p:sldId id="285" r:id="rId19"/>
    <p:sldId id="301" r:id="rId20"/>
    <p:sldId id="288" r:id="rId21"/>
    <p:sldId id="305" r:id="rId22"/>
    <p:sldId id="304" r:id="rId23"/>
    <p:sldId id="293" r:id="rId24"/>
    <p:sldId id="300" r:id="rId25"/>
    <p:sldId id="302" r:id="rId26"/>
    <p:sldId id="283" r:id="rId27"/>
    <p:sldId id="282" r:id="rId28"/>
    <p:sldId id="291" r:id="rId29"/>
    <p:sldId id="307" r:id="rId30"/>
    <p:sldId id="290" r:id="rId31"/>
    <p:sldId id="264"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9E3AF-8C26-46A6-A1DB-55432C90F9F3}" v="21" dt="2022-05-13T21:42:54.32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80" autoAdjust="0"/>
  </p:normalViewPr>
  <p:slideViewPr>
    <p:cSldViewPr>
      <p:cViewPr varScale="1">
        <p:scale>
          <a:sx n="60" d="100"/>
          <a:sy n="60" d="100"/>
        </p:scale>
        <p:origin x="192" y="4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tton, Christi" userId="4451deaa-847e-45a6-abf7-0e4527d401f3" providerId="ADAL" clId="{6B69E3AF-8C26-46A6-A1DB-55432C90F9F3}"/>
    <pc:docChg chg="undo custSel addSld delSld modSld sldOrd">
      <pc:chgData name="Sutton, Christi" userId="4451deaa-847e-45a6-abf7-0e4527d401f3" providerId="ADAL" clId="{6B69E3AF-8C26-46A6-A1DB-55432C90F9F3}" dt="2022-05-14T14:18:00.155" v="7922" actId="1076"/>
      <pc:docMkLst>
        <pc:docMk/>
      </pc:docMkLst>
      <pc:sldChg chg="modSp mod">
        <pc:chgData name="Sutton, Christi" userId="4451deaa-847e-45a6-abf7-0e4527d401f3" providerId="ADAL" clId="{6B69E3AF-8C26-46A6-A1DB-55432C90F9F3}" dt="2022-05-14T11:57:52.094" v="5890" actId="113"/>
        <pc:sldMkLst>
          <pc:docMk/>
          <pc:sldMk cId="3198176989" sldId="257"/>
        </pc:sldMkLst>
        <pc:spChg chg="mod">
          <ac:chgData name="Sutton, Christi" userId="4451deaa-847e-45a6-abf7-0e4527d401f3" providerId="ADAL" clId="{6B69E3AF-8C26-46A6-A1DB-55432C90F9F3}" dt="2022-05-14T11:57:52.094" v="5890" actId="113"/>
          <ac:spMkLst>
            <pc:docMk/>
            <pc:sldMk cId="3198176989" sldId="257"/>
            <ac:spMk id="2" creationId="{00000000-0000-0000-0000-000000000000}"/>
          </ac:spMkLst>
        </pc:spChg>
        <pc:spChg chg="mod">
          <ac:chgData name="Sutton, Christi" userId="4451deaa-847e-45a6-abf7-0e4527d401f3" providerId="ADAL" clId="{6B69E3AF-8C26-46A6-A1DB-55432C90F9F3}" dt="2022-05-09T19:22:19.212" v="529" actId="255"/>
          <ac:spMkLst>
            <pc:docMk/>
            <pc:sldMk cId="3198176989" sldId="257"/>
            <ac:spMk id="3" creationId="{00000000-0000-0000-0000-000000000000}"/>
          </ac:spMkLst>
        </pc:spChg>
      </pc:sldChg>
      <pc:sldChg chg="modSp mod">
        <pc:chgData name="Sutton, Christi" userId="4451deaa-847e-45a6-abf7-0e4527d401f3" providerId="ADAL" clId="{6B69E3AF-8C26-46A6-A1DB-55432C90F9F3}" dt="2022-05-09T21:28:39.701" v="625" actId="20577"/>
        <pc:sldMkLst>
          <pc:docMk/>
          <pc:sldMk cId="2378379680" sldId="264"/>
        </pc:sldMkLst>
        <pc:spChg chg="mod">
          <ac:chgData name="Sutton, Christi" userId="4451deaa-847e-45a6-abf7-0e4527d401f3" providerId="ADAL" clId="{6B69E3AF-8C26-46A6-A1DB-55432C90F9F3}" dt="2022-05-09T21:28:39.701" v="625" actId="20577"/>
          <ac:spMkLst>
            <pc:docMk/>
            <pc:sldMk cId="2378379680" sldId="264"/>
            <ac:spMk id="2" creationId="{00000000-0000-0000-0000-000000000000}"/>
          </ac:spMkLst>
        </pc:spChg>
      </pc:sldChg>
      <pc:sldChg chg="del">
        <pc:chgData name="Sutton, Christi" userId="4451deaa-847e-45a6-abf7-0e4527d401f3" providerId="ADAL" clId="{6B69E3AF-8C26-46A6-A1DB-55432C90F9F3}" dt="2022-05-09T18:32:25.360" v="414" actId="47"/>
        <pc:sldMkLst>
          <pc:docMk/>
          <pc:sldMk cId="942682045" sldId="267"/>
        </pc:sldMkLst>
      </pc:sldChg>
      <pc:sldChg chg="del">
        <pc:chgData name="Sutton, Christi" userId="4451deaa-847e-45a6-abf7-0e4527d401f3" providerId="ADAL" clId="{6B69E3AF-8C26-46A6-A1DB-55432C90F9F3}" dt="2022-05-09T18:33:06.478" v="429" actId="2696"/>
        <pc:sldMkLst>
          <pc:docMk/>
          <pc:sldMk cId="805031522" sldId="269"/>
        </pc:sldMkLst>
      </pc:sldChg>
      <pc:sldChg chg="modSp mod">
        <pc:chgData name="Sutton, Christi" userId="4451deaa-847e-45a6-abf7-0e4527d401f3" providerId="ADAL" clId="{6B69E3AF-8C26-46A6-A1DB-55432C90F9F3}" dt="2022-05-14T11:58:52.486" v="5914" actId="20577"/>
        <pc:sldMkLst>
          <pc:docMk/>
          <pc:sldMk cId="1270821595" sldId="272"/>
        </pc:sldMkLst>
        <pc:spChg chg="mod">
          <ac:chgData name="Sutton, Christi" userId="4451deaa-847e-45a6-abf7-0e4527d401f3" providerId="ADAL" clId="{6B69E3AF-8C26-46A6-A1DB-55432C90F9F3}" dt="2022-05-14T11:58:52.486" v="5914" actId="20577"/>
          <ac:spMkLst>
            <pc:docMk/>
            <pc:sldMk cId="1270821595" sldId="272"/>
            <ac:spMk id="14" creationId="{00000000-0000-0000-0000-000000000000}"/>
          </ac:spMkLst>
        </pc:spChg>
      </pc:sldChg>
      <pc:sldChg chg="addSp delSp modSp del mod">
        <pc:chgData name="Sutton, Christi" userId="4451deaa-847e-45a6-abf7-0e4527d401f3" providerId="ADAL" clId="{6B69E3AF-8C26-46A6-A1DB-55432C90F9F3}" dt="2022-05-13T22:29:51.778" v="2101" actId="2696"/>
        <pc:sldMkLst>
          <pc:docMk/>
          <pc:sldMk cId="323130178" sldId="273"/>
        </pc:sldMkLst>
        <pc:spChg chg="mod">
          <ac:chgData name="Sutton, Christi" userId="4451deaa-847e-45a6-abf7-0e4527d401f3" providerId="ADAL" clId="{6B69E3AF-8C26-46A6-A1DB-55432C90F9F3}" dt="2022-05-13T22:10:37.737" v="1682" actId="20577"/>
          <ac:spMkLst>
            <pc:docMk/>
            <pc:sldMk cId="323130178" sldId="273"/>
            <ac:spMk id="2" creationId="{00000000-0000-0000-0000-000000000000}"/>
          </ac:spMkLst>
        </pc:spChg>
        <pc:spChg chg="add del mod">
          <ac:chgData name="Sutton, Christi" userId="4451deaa-847e-45a6-abf7-0e4527d401f3" providerId="ADAL" clId="{6B69E3AF-8C26-46A6-A1DB-55432C90F9F3}" dt="2022-05-13T22:10:49.785" v="1686"/>
          <ac:spMkLst>
            <pc:docMk/>
            <pc:sldMk cId="323130178" sldId="273"/>
            <ac:spMk id="4" creationId="{1C849408-ADC1-8AFB-5A06-000DDCC8D091}"/>
          </ac:spMkLst>
        </pc:spChg>
        <pc:spChg chg="mod">
          <ac:chgData name="Sutton, Christi" userId="4451deaa-847e-45a6-abf7-0e4527d401f3" providerId="ADAL" clId="{6B69E3AF-8C26-46A6-A1DB-55432C90F9F3}" dt="2022-05-13T22:28:01.831" v="2091" actId="1076"/>
          <ac:spMkLst>
            <pc:docMk/>
            <pc:sldMk cId="323130178" sldId="273"/>
            <ac:spMk id="5" creationId="{00000000-0000-0000-0000-000000000000}"/>
          </ac:spMkLst>
        </pc:spChg>
        <pc:spChg chg="add mod">
          <ac:chgData name="Sutton, Christi" userId="4451deaa-847e-45a6-abf7-0e4527d401f3" providerId="ADAL" clId="{6B69E3AF-8C26-46A6-A1DB-55432C90F9F3}" dt="2022-05-13T22:29:41.033" v="2098" actId="21"/>
          <ac:spMkLst>
            <pc:docMk/>
            <pc:sldMk cId="323130178" sldId="273"/>
            <ac:spMk id="12" creationId="{F71B7244-B049-FBB7-125C-49CA604A7943}"/>
          </ac:spMkLst>
        </pc:spChg>
        <pc:picChg chg="add mod">
          <ac:chgData name="Sutton, Christi" userId="4451deaa-847e-45a6-abf7-0e4527d401f3" providerId="ADAL" clId="{6B69E3AF-8C26-46A6-A1DB-55432C90F9F3}" dt="2022-05-13T22:28:18.619" v="2095" actId="1076"/>
          <ac:picMkLst>
            <pc:docMk/>
            <pc:sldMk cId="323130178" sldId="273"/>
            <ac:picMk id="9" creationId="{AEAC73BF-493A-1457-AA34-59B456E5C5CF}"/>
          </ac:picMkLst>
        </pc:picChg>
        <pc:picChg chg="add del mod">
          <ac:chgData name="Sutton, Christi" userId="4451deaa-847e-45a6-abf7-0e4527d401f3" providerId="ADAL" clId="{6B69E3AF-8C26-46A6-A1DB-55432C90F9F3}" dt="2022-05-13T22:29:41.033" v="2098" actId="21"/>
          <ac:picMkLst>
            <pc:docMk/>
            <pc:sldMk cId="323130178" sldId="273"/>
            <ac:picMk id="10" creationId="{339DE3CB-6F5D-2DB1-7E77-F8368697D92B}"/>
          </ac:picMkLst>
        </pc:picChg>
        <pc:picChg chg="del mod">
          <ac:chgData name="Sutton, Christi" userId="4451deaa-847e-45a6-abf7-0e4527d401f3" providerId="ADAL" clId="{6B69E3AF-8C26-46A6-A1DB-55432C90F9F3}" dt="2022-05-13T21:42:06.470" v="1342" actId="21"/>
          <ac:picMkLst>
            <pc:docMk/>
            <pc:sldMk cId="323130178" sldId="273"/>
            <ac:picMk id="31" creationId="{DA7E666F-87B0-3F8C-2747-9591DE1356A5}"/>
          </ac:picMkLst>
        </pc:picChg>
        <pc:picChg chg="del">
          <ac:chgData name="Sutton, Christi" userId="4451deaa-847e-45a6-abf7-0e4527d401f3" providerId="ADAL" clId="{6B69E3AF-8C26-46A6-A1DB-55432C90F9F3}" dt="2022-05-13T21:40:27.471" v="1331" actId="478"/>
          <ac:picMkLst>
            <pc:docMk/>
            <pc:sldMk cId="323130178" sldId="273"/>
            <ac:picMk id="32" creationId="{BC760AC8-4EC9-0C31-15B4-77C8A0BE2F77}"/>
          </ac:picMkLst>
        </pc:picChg>
      </pc:sldChg>
      <pc:sldChg chg="delSp modSp add del mod">
        <pc:chgData name="Sutton, Christi" userId="4451deaa-847e-45a6-abf7-0e4527d401f3" providerId="ADAL" clId="{6B69E3AF-8C26-46A6-A1DB-55432C90F9F3}" dt="2022-05-13T22:37:31.121" v="2308" actId="2696"/>
        <pc:sldMkLst>
          <pc:docMk/>
          <pc:sldMk cId="2391676570" sldId="273"/>
        </pc:sldMkLst>
        <pc:spChg chg="mod">
          <ac:chgData name="Sutton, Christi" userId="4451deaa-847e-45a6-abf7-0e4527d401f3" providerId="ADAL" clId="{6B69E3AF-8C26-46A6-A1DB-55432C90F9F3}" dt="2022-05-13T22:36:29.446" v="2304" actId="20577"/>
          <ac:spMkLst>
            <pc:docMk/>
            <pc:sldMk cId="2391676570" sldId="273"/>
            <ac:spMk id="2" creationId="{00000000-0000-0000-0000-000000000000}"/>
          </ac:spMkLst>
        </pc:spChg>
        <pc:picChg chg="del">
          <ac:chgData name="Sutton, Christi" userId="4451deaa-847e-45a6-abf7-0e4527d401f3" providerId="ADAL" clId="{6B69E3AF-8C26-46A6-A1DB-55432C90F9F3}" dt="2022-05-13T22:32:35.739" v="2129" actId="21"/>
          <ac:picMkLst>
            <pc:docMk/>
            <pc:sldMk cId="2391676570" sldId="273"/>
            <ac:picMk id="6" creationId="{680ACB71-A434-318C-3A89-33AC8B93406E}"/>
          </ac:picMkLst>
        </pc:picChg>
      </pc:sldChg>
      <pc:sldChg chg="addSp delSp modSp add del mod">
        <pc:chgData name="Sutton, Christi" userId="4451deaa-847e-45a6-abf7-0e4527d401f3" providerId="ADAL" clId="{6B69E3AF-8C26-46A6-A1DB-55432C90F9F3}" dt="2022-05-13T22:32:23.394" v="2127" actId="2696"/>
        <pc:sldMkLst>
          <pc:docMk/>
          <pc:sldMk cId="3642287836" sldId="273"/>
        </pc:sldMkLst>
        <pc:spChg chg="add mod">
          <ac:chgData name="Sutton, Christi" userId="4451deaa-847e-45a6-abf7-0e4527d401f3" providerId="ADAL" clId="{6B69E3AF-8C26-46A6-A1DB-55432C90F9F3}" dt="2022-05-13T22:32:16.606" v="2125" actId="21"/>
          <ac:spMkLst>
            <pc:docMk/>
            <pc:sldMk cId="3642287836" sldId="273"/>
            <ac:spMk id="4" creationId="{DA19D31B-FE22-B771-9E41-72E38F905B26}"/>
          </ac:spMkLst>
        </pc:spChg>
        <pc:spChg chg="del mod">
          <ac:chgData name="Sutton, Christi" userId="4451deaa-847e-45a6-abf7-0e4527d401f3" providerId="ADAL" clId="{6B69E3AF-8C26-46A6-A1DB-55432C90F9F3}" dt="2022-05-13T22:31:09.451" v="2115"/>
          <ac:spMkLst>
            <pc:docMk/>
            <pc:sldMk cId="3642287836" sldId="273"/>
            <ac:spMk id="12" creationId="{F71B7244-B049-FBB7-125C-49CA604A7943}"/>
          </ac:spMkLst>
        </pc:spChg>
        <pc:picChg chg="add mod">
          <ac:chgData name="Sutton, Christi" userId="4451deaa-847e-45a6-abf7-0e4527d401f3" providerId="ADAL" clId="{6B69E3AF-8C26-46A6-A1DB-55432C90F9F3}" dt="2022-05-13T22:31:38.662" v="2124" actId="14100"/>
          <ac:picMkLst>
            <pc:docMk/>
            <pc:sldMk cId="3642287836" sldId="273"/>
            <ac:picMk id="6" creationId="{680ACB71-A434-318C-3A89-33AC8B93406E}"/>
          </ac:picMkLst>
        </pc:picChg>
        <pc:picChg chg="add del mod">
          <ac:chgData name="Sutton, Christi" userId="4451deaa-847e-45a6-abf7-0e4527d401f3" providerId="ADAL" clId="{6B69E3AF-8C26-46A6-A1DB-55432C90F9F3}" dt="2022-05-13T22:32:16.606" v="2125" actId="21"/>
          <ac:picMkLst>
            <pc:docMk/>
            <pc:sldMk cId="3642287836" sldId="273"/>
            <ac:picMk id="7" creationId="{DBF0E322-353E-7556-AEDD-95FA6353018E}"/>
          </ac:picMkLst>
        </pc:picChg>
        <pc:picChg chg="del">
          <ac:chgData name="Sutton, Christi" userId="4451deaa-847e-45a6-abf7-0e4527d401f3" providerId="ADAL" clId="{6B69E3AF-8C26-46A6-A1DB-55432C90F9F3}" dt="2022-05-13T22:30:10.313" v="2103" actId="21"/>
          <ac:picMkLst>
            <pc:docMk/>
            <pc:sldMk cId="3642287836" sldId="273"/>
            <ac:picMk id="9" creationId="{AEAC73BF-493A-1457-AA34-59B456E5C5CF}"/>
          </ac:picMkLst>
        </pc:picChg>
      </pc:sldChg>
      <pc:sldChg chg="modSp mod">
        <pc:chgData name="Sutton, Christi" userId="4451deaa-847e-45a6-abf7-0e4527d401f3" providerId="ADAL" clId="{6B69E3AF-8C26-46A6-A1DB-55432C90F9F3}" dt="2022-05-14T12:14:17.890" v="7225" actId="20577"/>
        <pc:sldMkLst>
          <pc:docMk/>
          <pc:sldMk cId="4201306929" sldId="277"/>
        </pc:sldMkLst>
        <pc:spChg chg="mod">
          <ac:chgData name="Sutton, Christi" userId="4451deaa-847e-45a6-abf7-0e4527d401f3" providerId="ADAL" clId="{6B69E3AF-8C26-46A6-A1DB-55432C90F9F3}" dt="2022-05-14T12:14:17.890" v="7225" actId="20577"/>
          <ac:spMkLst>
            <pc:docMk/>
            <pc:sldMk cId="4201306929" sldId="277"/>
            <ac:spMk id="14" creationId="{00000000-0000-0000-0000-000000000000}"/>
          </ac:spMkLst>
        </pc:spChg>
      </pc:sldChg>
      <pc:sldChg chg="modSp mod ord">
        <pc:chgData name="Sutton, Christi" userId="4451deaa-847e-45a6-abf7-0e4527d401f3" providerId="ADAL" clId="{6B69E3AF-8C26-46A6-A1DB-55432C90F9F3}" dt="2022-05-14T12:25:15.821" v="7394" actId="20577"/>
        <pc:sldMkLst>
          <pc:docMk/>
          <pc:sldMk cId="1647385575" sldId="278"/>
        </pc:sldMkLst>
        <pc:spChg chg="mod">
          <ac:chgData name="Sutton, Christi" userId="4451deaa-847e-45a6-abf7-0e4527d401f3" providerId="ADAL" clId="{6B69E3AF-8C26-46A6-A1DB-55432C90F9F3}" dt="2022-05-14T12:24:41.766" v="7381" actId="255"/>
          <ac:spMkLst>
            <pc:docMk/>
            <pc:sldMk cId="1647385575" sldId="278"/>
            <ac:spMk id="13" creationId="{00000000-0000-0000-0000-000000000000}"/>
          </ac:spMkLst>
        </pc:spChg>
        <pc:spChg chg="mod">
          <ac:chgData name="Sutton, Christi" userId="4451deaa-847e-45a6-abf7-0e4527d401f3" providerId="ADAL" clId="{6B69E3AF-8C26-46A6-A1DB-55432C90F9F3}" dt="2022-05-14T12:25:15.821" v="7394" actId="20577"/>
          <ac:spMkLst>
            <pc:docMk/>
            <pc:sldMk cId="1647385575" sldId="278"/>
            <ac:spMk id="14" creationId="{00000000-0000-0000-0000-000000000000}"/>
          </ac:spMkLst>
        </pc:spChg>
      </pc:sldChg>
      <pc:sldChg chg="delSp modSp mod ord">
        <pc:chgData name="Sutton, Christi" userId="4451deaa-847e-45a6-abf7-0e4527d401f3" providerId="ADAL" clId="{6B69E3AF-8C26-46A6-A1DB-55432C90F9F3}" dt="2022-05-14T12:23:30.778" v="7377" actId="20577"/>
        <pc:sldMkLst>
          <pc:docMk/>
          <pc:sldMk cId="327287992" sldId="279"/>
        </pc:sldMkLst>
        <pc:spChg chg="mod">
          <ac:chgData name="Sutton, Christi" userId="4451deaa-847e-45a6-abf7-0e4527d401f3" providerId="ADAL" clId="{6B69E3AF-8C26-46A6-A1DB-55432C90F9F3}" dt="2022-05-14T12:23:30.778" v="7377" actId="20577"/>
          <ac:spMkLst>
            <pc:docMk/>
            <pc:sldMk cId="327287992" sldId="279"/>
            <ac:spMk id="14" creationId="{00000000-0000-0000-0000-000000000000}"/>
          </ac:spMkLst>
        </pc:spChg>
        <pc:picChg chg="del">
          <ac:chgData name="Sutton, Christi" userId="4451deaa-847e-45a6-abf7-0e4527d401f3" providerId="ADAL" clId="{6B69E3AF-8C26-46A6-A1DB-55432C90F9F3}" dt="2022-05-14T12:20:00.916" v="7277" actId="21"/>
          <ac:picMkLst>
            <pc:docMk/>
            <pc:sldMk cId="327287992" sldId="279"/>
            <ac:picMk id="3" creationId="{7EADB82E-9821-A501-A680-1D095A3FA4F2}"/>
          </ac:picMkLst>
        </pc:picChg>
        <pc:picChg chg="del mod">
          <ac:chgData name="Sutton, Christi" userId="4451deaa-847e-45a6-abf7-0e4527d401f3" providerId="ADAL" clId="{6B69E3AF-8C26-46A6-A1DB-55432C90F9F3}" dt="2022-05-14T12:20:17.042" v="7280" actId="21"/>
          <ac:picMkLst>
            <pc:docMk/>
            <pc:sldMk cId="327287992" sldId="279"/>
            <ac:picMk id="5" creationId="{704D3872-1F4A-D194-7607-CB8B8492798F}"/>
          </ac:picMkLst>
        </pc:picChg>
      </pc:sldChg>
      <pc:sldChg chg="addSp delSp modSp mod ord modNotesTx">
        <pc:chgData name="Sutton, Christi" userId="4451deaa-847e-45a6-abf7-0e4527d401f3" providerId="ADAL" clId="{6B69E3AF-8C26-46A6-A1DB-55432C90F9F3}" dt="2022-05-14T12:20:33.588" v="7284" actId="1076"/>
        <pc:sldMkLst>
          <pc:docMk/>
          <pc:sldMk cId="3906939210" sldId="280"/>
        </pc:sldMkLst>
        <pc:spChg chg="mod">
          <ac:chgData name="Sutton, Christi" userId="4451deaa-847e-45a6-abf7-0e4527d401f3" providerId="ADAL" clId="{6B69E3AF-8C26-46A6-A1DB-55432C90F9F3}" dt="2022-05-14T12:14:41.832" v="7226" actId="255"/>
          <ac:spMkLst>
            <pc:docMk/>
            <pc:sldMk cId="3906939210" sldId="280"/>
            <ac:spMk id="14" creationId="{00000000-0000-0000-0000-000000000000}"/>
          </ac:spMkLst>
        </pc:spChg>
        <pc:picChg chg="add del mod">
          <ac:chgData name="Sutton, Christi" userId="4451deaa-847e-45a6-abf7-0e4527d401f3" providerId="ADAL" clId="{6B69E3AF-8C26-46A6-A1DB-55432C90F9F3}" dt="2022-05-14T00:19:28.245" v="4182" actId="478"/>
          <ac:picMkLst>
            <pc:docMk/>
            <pc:sldMk cId="3906939210" sldId="280"/>
            <ac:picMk id="3" creationId="{A0E3D463-922E-3112-72FF-37F804E641E5}"/>
          </ac:picMkLst>
        </pc:picChg>
        <pc:picChg chg="add mod">
          <ac:chgData name="Sutton, Christi" userId="4451deaa-847e-45a6-abf7-0e4527d401f3" providerId="ADAL" clId="{6B69E3AF-8C26-46A6-A1DB-55432C90F9F3}" dt="2022-05-14T12:20:27.940" v="7283" actId="1076"/>
          <ac:picMkLst>
            <pc:docMk/>
            <pc:sldMk cId="3906939210" sldId="280"/>
            <ac:picMk id="6" creationId="{AFC04039-40E6-500B-1629-437213779421}"/>
          </ac:picMkLst>
        </pc:picChg>
        <pc:picChg chg="add mod">
          <ac:chgData name="Sutton, Christi" userId="4451deaa-847e-45a6-abf7-0e4527d401f3" providerId="ADAL" clId="{6B69E3AF-8C26-46A6-A1DB-55432C90F9F3}" dt="2022-05-14T12:20:33.588" v="7284" actId="1076"/>
          <ac:picMkLst>
            <pc:docMk/>
            <pc:sldMk cId="3906939210" sldId="280"/>
            <ac:picMk id="7" creationId="{1F0EC0FD-3305-2FFA-0BC0-2C1AF5309FE6}"/>
          </ac:picMkLst>
        </pc:picChg>
      </pc:sldChg>
      <pc:sldChg chg="modSp mod">
        <pc:chgData name="Sutton, Christi" userId="4451deaa-847e-45a6-abf7-0e4527d401f3" providerId="ADAL" clId="{6B69E3AF-8C26-46A6-A1DB-55432C90F9F3}" dt="2022-05-14T12:24:13.701" v="7379" actId="255"/>
        <pc:sldMkLst>
          <pc:docMk/>
          <pc:sldMk cId="1390557475" sldId="281"/>
        </pc:sldMkLst>
        <pc:spChg chg="mod">
          <ac:chgData name="Sutton, Christi" userId="4451deaa-847e-45a6-abf7-0e4527d401f3" providerId="ADAL" clId="{6B69E3AF-8C26-46A6-A1DB-55432C90F9F3}" dt="2022-05-13T23:11:30.666" v="2840" actId="14100"/>
          <ac:spMkLst>
            <pc:docMk/>
            <pc:sldMk cId="1390557475" sldId="281"/>
            <ac:spMk id="13" creationId="{00000000-0000-0000-0000-000000000000}"/>
          </ac:spMkLst>
        </pc:spChg>
        <pc:graphicFrameChg chg="mod">
          <ac:chgData name="Sutton, Christi" userId="4451deaa-847e-45a6-abf7-0e4527d401f3" providerId="ADAL" clId="{6B69E3AF-8C26-46A6-A1DB-55432C90F9F3}" dt="2022-05-14T12:24:13.701" v="7379" actId="255"/>
          <ac:graphicFrameMkLst>
            <pc:docMk/>
            <pc:sldMk cId="1390557475" sldId="281"/>
            <ac:graphicFrameMk id="22" creationId="{8B415D3D-B424-90B9-E766-59DB4A7DDED5}"/>
          </ac:graphicFrameMkLst>
        </pc:graphicFrameChg>
      </pc:sldChg>
      <pc:sldChg chg="modSp mod ord">
        <pc:chgData name="Sutton, Christi" userId="4451deaa-847e-45a6-abf7-0e4527d401f3" providerId="ADAL" clId="{6B69E3AF-8C26-46A6-A1DB-55432C90F9F3}" dt="2022-05-14T12:53:00.864" v="7607" actId="113"/>
        <pc:sldMkLst>
          <pc:docMk/>
          <pc:sldMk cId="1911278329" sldId="282"/>
        </pc:sldMkLst>
        <pc:spChg chg="mod">
          <ac:chgData name="Sutton, Christi" userId="4451deaa-847e-45a6-abf7-0e4527d401f3" providerId="ADAL" clId="{6B69E3AF-8C26-46A6-A1DB-55432C90F9F3}" dt="2022-05-14T12:53:00.864" v="7607" actId="113"/>
          <ac:spMkLst>
            <pc:docMk/>
            <pc:sldMk cId="1911278329" sldId="282"/>
            <ac:spMk id="13" creationId="{00000000-0000-0000-0000-000000000000}"/>
          </ac:spMkLst>
        </pc:spChg>
      </pc:sldChg>
      <pc:sldChg chg="modSp mod">
        <pc:chgData name="Sutton, Christi" userId="4451deaa-847e-45a6-abf7-0e4527d401f3" providerId="ADAL" clId="{6B69E3AF-8C26-46A6-A1DB-55432C90F9F3}" dt="2022-05-14T12:53:19.230" v="7608" actId="12"/>
        <pc:sldMkLst>
          <pc:docMk/>
          <pc:sldMk cId="1306380733" sldId="283"/>
        </pc:sldMkLst>
        <pc:spChg chg="mod">
          <ac:chgData name="Sutton, Christi" userId="4451deaa-847e-45a6-abf7-0e4527d401f3" providerId="ADAL" clId="{6B69E3AF-8C26-46A6-A1DB-55432C90F9F3}" dt="2022-05-14T12:53:19.230" v="7608" actId="12"/>
          <ac:spMkLst>
            <pc:docMk/>
            <pc:sldMk cId="1306380733" sldId="283"/>
            <ac:spMk id="5" creationId="{00000000-0000-0000-0000-000000000000}"/>
          </ac:spMkLst>
        </pc:spChg>
      </pc:sldChg>
      <pc:sldChg chg="addSp delSp modSp del mod ord">
        <pc:chgData name="Sutton, Christi" userId="4451deaa-847e-45a6-abf7-0e4527d401f3" providerId="ADAL" clId="{6B69E3AF-8C26-46A6-A1DB-55432C90F9F3}" dt="2022-05-14T03:17:20.808" v="5565" actId="2696"/>
        <pc:sldMkLst>
          <pc:docMk/>
          <pc:sldMk cId="2753916664" sldId="284"/>
        </pc:sldMkLst>
        <pc:spChg chg="mod">
          <ac:chgData name="Sutton, Christi" userId="4451deaa-847e-45a6-abf7-0e4527d401f3" providerId="ADAL" clId="{6B69E3AF-8C26-46A6-A1DB-55432C90F9F3}" dt="2022-05-14T03:15:40.794" v="5462" actId="27636"/>
          <ac:spMkLst>
            <pc:docMk/>
            <pc:sldMk cId="2753916664" sldId="284"/>
            <ac:spMk id="2" creationId="{00000000-0000-0000-0000-000000000000}"/>
          </ac:spMkLst>
        </pc:spChg>
        <pc:spChg chg="add mod">
          <ac:chgData name="Sutton, Christi" userId="4451deaa-847e-45a6-abf7-0e4527d401f3" providerId="ADAL" clId="{6B69E3AF-8C26-46A6-A1DB-55432C90F9F3}" dt="2022-05-14T03:16:01.665" v="5467" actId="14100"/>
          <ac:spMkLst>
            <pc:docMk/>
            <pc:sldMk cId="2753916664" sldId="284"/>
            <ac:spMk id="4" creationId="{0903A593-6087-4DDE-9BFF-2DEE6C7BB80E}"/>
          </ac:spMkLst>
        </pc:spChg>
        <pc:spChg chg="mod">
          <ac:chgData name="Sutton, Christi" userId="4451deaa-847e-45a6-abf7-0e4527d401f3" providerId="ADAL" clId="{6B69E3AF-8C26-46A6-A1DB-55432C90F9F3}" dt="2022-05-14T03:16:22.894" v="5560" actId="20577"/>
          <ac:spMkLst>
            <pc:docMk/>
            <pc:sldMk cId="2753916664" sldId="284"/>
            <ac:spMk id="5" creationId="{00000000-0000-0000-0000-000000000000}"/>
          </ac:spMkLst>
        </pc:spChg>
        <pc:picChg chg="del mod">
          <ac:chgData name="Sutton, Christi" userId="4451deaa-847e-45a6-abf7-0e4527d401f3" providerId="ADAL" clId="{6B69E3AF-8C26-46A6-A1DB-55432C90F9F3}" dt="2022-05-14T03:15:44.843" v="5463" actId="478"/>
          <ac:picMkLst>
            <pc:docMk/>
            <pc:sldMk cId="2753916664" sldId="284"/>
            <ac:picMk id="6" creationId="{79E2AAA9-42AA-1A3A-29C7-513ED5426B11}"/>
          </ac:picMkLst>
        </pc:picChg>
        <pc:picChg chg="del mod">
          <ac:chgData name="Sutton, Christi" userId="4451deaa-847e-45a6-abf7-0e4527d401f3" providerId="ADAL" clId="{6B69E3AF-8C26-46A6-A1DB-55432C90F9F3}" dt="2022-05-14T03:15:47.565" v="5464" actId="478"/>
          <ac:picMkLst>
            <pc:docMk/>
            <pc:sldMk cId="2753916664" sldId="284"/>
            <ac:picMk id="7" creationId="{3136CDC3-5ED5-2C06-3926-47E6454AFEE2}"/>
          </ac:picMkLst>
        </pc:picChg>
      </pc:sldChg>
      <pc:sldChg chg="addSp delSp modSp mod ord">
        <pc:chgData name="Sutton, Christi" userId="4451deaa-847e-45a6-abf7-0e4527d401f3" providerId="ADAL" clId="{6B69E3AF-8C26-46A6-A1DB-55432C90F9F3}" dt="2022-05-14T12:31:15.301" v="7457" actId="14100"/>
        <pc:sldMkLst>
          <pc:docMk/>
          <pc:sldMk cId="1068952623" sldId="285"/>
        </pc:sldMkLst>
        <pc:spChg chg="mod">
          <ac:chgData name="Sutton, Christi" userId="4451deaa-847e-45a6-abf7-0e4527d401f3" providerId="ADAL" clId="{6B69E3AF-8C26-46A6-A1DB-55432C90F9F3}" dt="2022-05-14T12:29:55.630" v="7441" actId="255"/>
          <ac:spMkLst>
            <pc:docMk/>
            <pc:sldMk cId="1068952623" sldId="285"/>
            <ac:spMk id="2" creationId="{00000000-0000-0000-0000-000000000000}"/>
          </ac:spMkLst>
        </pc:spChg>
        <pc:spChg chg="add del mod">
          <ac:chgData name="Sutton, Christi" userId="4451deaa-847e-45a6-abf7-0e4527d401f3" providerId="ADAL" clId="{6B69E3AF-8C26-46A6-A1DB-55432C90F9F3}" dt="2022-05-13T21:12:51.127" v="878" actId="22"/>
          <ac:spMkLst>
            <pc:docMk/>
            <pc:sldMk cId="1068952623" sldId="285"/>
            <ac:spMk id="4" creationId="{FC399F36-516F-9686-D544-5E59836D27F0}"/>
          </ac:spMkLst>
        </pc:spChg>
        <pc:spChg chg="mod">
          <ac:chgData name="Sutton, Christi" userId="4451deaa-847e-45a6-abf7-0e4527d401f3" providerId="ADAL" clId="{6B69E3AF-8C26-46A6-A1DB-55432C90F9F3}" dt="2022-05-14T12:31:15.301" v="7457" actId="14100"/>
          <ac:spMkLst>
            <pc:docMk/>
            <pc:sldMk cId="1068952623" sldId="285"/>
            <ac:spMk id="5" creationId="{00000000-0000-0000-0000-000000000000}"/>
          </ac:spMkLst>
        </pc:spChg>
        <pc:picChg chg="add mod ord modCrop">
          <ac:chgData name="Sutton, Christi" userId="4451deaa-847e-45a6-abf7-0e4527d401f3" providerId="ADAL" clId="{6B69E3AF-8C26-46A6-A1DB-55432C90F9F3}" dt="2022-05-13T21:18:19.812" v="949" actId="1076"/>
          <ac:picMkLst>
            <pc:docMk/>
            <pc:sldMk cId="1068952623" sldId="285"/>
            <ac:picMk id="7" creationId="{5DD1DDF6-F764-80E0-43AF-EF6FD30B21BD}"/>
          </ac:picMkLst>
        </pc:picChg>
        <pc:picChg chg="add mod">
          <ac:chgData name="Sutton, Christi" userId="4451deaa-847e-45a6-abf7-0e4527d401f3" providerId="ADAL" clId="{6B69E3AF-8C26-46A6-A1DB-55432C90F9F3}" dt="2022-05-13T21:18:16.852" v="948" actId="1076"/>
          <ac:picMkLst>
            <pc:docMk/>
            <pc:sldMk cId="1068952623" sldId="285"/>
            <ac:picMk id="9" creationId="{156D250C-37D7-2370-9609-C57164E584DA}"/>
          </ac:picMkLst>
        </pc:picChg>
        <pc:picChg chg="del">
          <ac:chgData name="Sutton, Christi" userId="4451deaa-847e-45a6-abf7-0e4527d401f3" providerId="ADAL" clId="{6B69E3AF-8C26-46A6-A1DB-55432C90F9F3}" dt="2022-05-13T20:57:27.227" v="873" actId="478"/>
          <ac:picMkLst>
            <pc:docMk/>
            <pc:sldMk cId="1068952623" sldId="285"/>
            <ac:picMk id="11" creationId="{0B7BFC2E-5244-92AE-7E89-C36E83C40068}"/>
          </ac:picMkLst>
        </pc:picChg>
        <pc:picChg chg="add mod modCrop">
          <ac:chgData name="Sutton, Christi" userId="4451deaa-847e-45a6-abf7-0e4527d401f3" providerId="ADAL" clId="{6B69E3AF-8C26-46A6-A1DB-55432C90F9F3}" dt="2022-05-13T21:21:40.125" v="980" actId="1076"/>
          <ac:picMkLst>
            <pc:docMk/>
            <pc:sldMk cId="1068952623" sldId="285"/>
            <ac:picMk id="12" creationId="{C41D1C79-4877-CA1C-DA45-3561C37DD38C}"/>
          </ac:picMkLst>
        </pc:picChg>
        <pc:picChg chg="del">
          <ac:chgData name="Sutton, Christi" userId="4451deaa-847e-45a6-abf7-0e4527d401f3" providerId="ADAL" clId="{6B69E3AF-8C26-46A6-A1DB-55432C90F9F3}" dt="2022-05-13T20:57:32.595" v="875" actId="478"/>
          <ac:picMkLst>
            <pc:docMk/>
            <pc:sldMk cId="1068952623" sldId="285"/>
            <ac:picMk id="13" creationId="{E79FEBF7-2A27-1ABB-8B25-FB9CB010ACB3}"/>
          </ac:picMkLst>
        </pc:picChg>
        <pc:picChg chg="del">
          <ac:chgData name="Sutton, Christi" userId="4451deaa-847e-45a6-abf7-0e4527d401f3" providerId="ADAL" clId="{6B69E3AF-8C26-46A6-A1DB-55432C90F9F3}" dt="2022-05-13T20:57:24.098" v="872" actId="478"/>
          <ac:picMkLst>
            <pc:docMk/>
            <pc:sldMk cId="1068952623" sldId="285"/>
            <ac:picMk id="15" creationId="{CF88139C-FC31-C4CC-4EF0-A0DEF5DED220}"/>
          </ac:picMkLst>
        </pc:picChg>
        <pc:picChg chg="del">
          <ac:chgData name="Sutton, Christi" userId="4451deaa-847e-45a6-abf7-0e4527d401f3" providerId="ADAL" clId="{6B69E3AF-8C26-46A6-A1DB-55432C90F9F3}" dt="2022-05-13T20:57:30.032" v="874" actId="478"/>
          <ac:picMkLst>
            <pc:docMk/>
            <pc:sldMk cId="1068952623" sldId="285"/>
            <ac:picMk id="17" creationId="{5346F66F-3411-16B5-2D9B-A7E2470BE30D}"/>
          </ac:picMkLst>
        </pc:picChg>
      </pc:sldChg>
      <pc:sldChg chg="del">
        <pc:chgData name="Sutton, Christi" userId="4451deaa-847e-45a6-abf7-0e4527d401f3" providerId="ADAL" clId="{6B69E3AF-8C26-46A6-A1DB-55432C90F9F3}" dt="2022-05-14T12:39:31.726" v="7527" actId="2696"/>
        <pc:sldMkLst>
          <pc:docMk/>
          <pc:sldMk cId="3840078259" sldId="286"/>
        </pc:sldMkLst>
      </pc:sldChg>
      <pc:sldChg chg="modSp mod ord">
        <pc:chgData name="Sutton, Christi" userId="4451deaa-847e-45a6-abf7-0e4527d401f3" providerId="ADAL" clId="{6B69E3AF-8C26-46A6-A1DB-55432C90F9F3}" dt="2022-05-13T22:42:57.646" v="2358"/>
        <pc:sldMkLst>
          <pc:docMk/>
          <pc:sldMk cId="1169363556" sldId="287"/>
        </pc:sldMkLst>
        <pc:spChg chg="mod">
          <ac:chgData name="Sutton, Christi" userId="4451deaa-847e-45a6-abf7-0e4527d401f3" providerId="ADAL" clId="{6B69E3AF-8C26-46A6-A1DB-55432C90F9F3}" dt="2022-05-09T18:19:21.666" v="101" actId="20577"/>
          <ac:spMkLst>
            <pc:docMk/>
            <pc:sldMk cId="1169363556" sldId="287"/>
            <ac:spMk id="5" creationId="{00000000-0000-0000-0000-000000000000}"/>
          </ac:spMkLst>
        </pc:spChg>
      </pc:sldChg>
      <pc:sldChg chg="addSp delSp modSp mod ord">
        <pc:chgData name="Sutton, Christi" userId="4451deaa-847e-45a6-abf7-0e4527d401f3" providerId="ADAL" clId="{6B69E3AF-8C26-46A6-A1DB-55432C90F9F3}" dt="2022-05-14T12:32:40.379" v="7463" actId="14100"/>
        <pc:sldMkLst>
          <pc:docMk/>
          <pc:sldMk cId="2112063927" sldId="288"/>
        </pc:sldMkLst>
        <pc:spChg chg="mod">
          <ac:chgData name="Sutton, Christi" userId="4451deaa-847e-45a6-abf7-0e4527d401f3" providerId="ADAL" clId="{6B69E3AF-8C26-46A6-A1DB-55432C90F9F3}" dt="2022-05-14T02:17:43.893" v="4565" actId="20577"/>
          <ac:spMkLst>
            <pc:docMk/>
            <pc:sldMk cId="2112063927" sldId="288"/>
            <ac:spMk id="2" creationId="{00000000-0000-0000-0000-000000000000}"/>
          </ac:spMkLst>
        </pc:spChg>
        <pc:spChg chg="add del mod">
          <ac:chgData name="Sutton, Christi" userId="4451deaa-847e-45a6-abf7-0e4527d401f3" providerId="ADAL" clId="{6B69E3AF-8C26-46A6-A1DB-55432C90F9F3}" dt="2022-05-14T02:43:52.075" v="5058" actId="22"/>
          <ac:spMkLst>
            <pc:docMk/>
            <pc:sldMk cId="2112063927" sldId="288"/>
            <ac:spMk id="4" creationId="{9F2FEAAA-BDE5-6539-C7EB-7C84BF4C7984}"/>
          </ac:spMkLst>
        </pc:spChg>
        <pc:spChg chg="mod">
          <ac:chgData name="Sutton, Christi" userId="4451deaa-847e-45a6-abf7-0e4527d401f3" providerId="ADAL" clId="{6B69E3AF-8C26-46A6-A1DB-55432C90F9F3}" dt="2022-05-14T12:32:40.379" v="7463" actId="14100"/>
          <ac:spMkLst>
            <pc:docMk/>
            <pc:sldMk cId="2112063927" sldId="288"/>
            <ac:spMk id="5" creationId="{00000000-0000-0000-0000-000000000000}"/>
          </ac:spMkLst>
        </pc:spChg>
        <pc:spChg chg="add del mod">
          <ac:chgData name="Sutton, Christi" userId="4451deaa-847e-45a6-abf7-0e4527d401f3" providerId="ADAL" clId="{6B69E3AF-8C26-46A6-A1DB-55432C90F9F3}" dt="2022-05-14T02:52:26.851" v="5154"/>
          <ac:spMkLst>
            <pc:docMk/>
            <pc:sldMk cId="2112063927" sldId="288"/>
            <ac:spMk id="13" creationId="{966E7AAD-DAA2-5788-FBAA-EA18A9216753}"/>
          </ac:spMkLst>
        </pc:spChg>
        <pc:spChg chg="add del mod">
          <ac:chgData name="Sutton, Christi" userId="4451deaa-847e-45a6-abf7-0e4527d401f3" providerId="ADAL" clId="{6B69E3AF-8C26-46A6-A1DB-55432C90F9F3}" dt="2022-05-14T02:54:55.314" v="5176" actId="688"/>
          <ac:spMkLst>
            <pc:docMk/>
            <pc:sldMk cId="2112063927" sldId="288"/>
            <ac:spMk id="15" creationId="{951027BC-DBB8-CA75-66E8-FF908FB07BED}"/>
          </ac:spMkLst>
        </pc:spChg>
        <pc:spChg chg="add mod">
          <ac:chgData name="Sutton, Christi" userId="4451deaa-847e-45a6-abf7-0e4527d401f3" providerId="ADAL" clId="{6B69E3AF-8C26-46A6-A1DB-55432C90F9F3}" dt="2022-05-14T02:53:47.405" v="5171" actId="20577"/>
          <ac:spMkLst>
            <pc:docMk/>
            <pc:sldMk cId="2112063927" sldId="288"/>
            <ac:spMk id="17" creationId="{07ACF37B-D511-CBA6-E472-14E700364AA9}"/>
          </ac:spMkLst>
        </pc:spChg>
        <pc:picChg chg="add mod ord">
          <ac:chgData name="Sutton, Christi" userId="4451deaa-847e-45a6-abf7-0e4527d401f3" providerId="ADAL" clId="{6B69E3AF-8C26-46A6-A1DB-55432C90F9F3}" dt="2022-05-14T02:52:25.145" v="5152" actId="1076"/>
          <ac:picMkLst>
            <pc:docMk/>
            <pc:sldMk cId="2112063927" sldId="288"/>
            <ac:picMk id="7" creationId="{D6B4D8D4-8D26-FE22-34B3-62E79407F6E3}"/>
          </ac:picMkLst>
        </pc:picChg>
        <pc:picChg chg="del">
          <ac:chgData name="Sutton, Christi" userId="4451deaa-847e-45a6-abf7-0e4527d401f3" providerId="ADAL" clId="{6B69E3AF-8C26-46A6-A1DB-55432C90F9F3}" dt="2022-05-14T02:31:10.230" v="4987" actId="478"/>
          <ac:picMkLst>
            <pc:docMk/>
            <pc:sldMk cId="2112063927" sldId="288"/>
            <ac:picMk id="9" creationId="{9C8EAB72-5F03-71F6-C9C9-5AB9A33B50D4}"/>
          </ac:picMkLst>
        </pc:picChg>
        <pc:picChg chg="del">
          <ac:chgData name="Sutton, Christi" userId="4451deaa-847e-45a6-abf7-0e4527d401f3" providerId="ADAL" clId="{6B69E3AF-8C26-46A6-A1DB-55432C90F9F3}" dt="2022-05-14T02:31:17.364" v="4989" actId="478"/>
          <ac:picMkLst>
            <pc:docMk/>
            <pc:sldMk cId="2112063927" sldId="288"/>
            <ac:picMk id="10" creationId="{D2AC0F6B-4E33-521F-674C-60542F6FED12}"/>
          </ac:picMkLst>
        </pc:picChg>
        <pc:picChg chg="add mod">
          <ac:chgData name="Sutton, Christi" userId="4451deaa-847e-45a6-abf7-0e4527d401f3" providerId="ADAL" clId="{6B69E3AF-8C26-46A6-A1DB-55432C90F9F3}" dt="2022-05-14T02:52:22.643" v="5151" actId="1076"/>
          <ac:picMkLst>
            <pc:docMk/>
            <pc:sldMk cId="2112063927" sldId="288"/>
            <ac:picMk id="11" creationId="{C59F579A-1CC8-E3C9-A631-AB0ABE326370}"/>
          </ac:picMkLst>
        </pc:picChg>
        <pc:picChg chg="del">
          <ac:chgData name="Sutton, Christi" userId="4451deaa-847e-45a6-abf7-0e4527d401f3" providerId="ADAL" clId="{6B69E3AF-8C26-46A6-A1DB-55432C90F9F3}" dt="2022-05-14T02:31:14.261" v="4988" actId="478"/>
          <ac:picMkLst>
            <pc:docMk/>
            <pc:sldMk cId="2112063927" sldId="288"/>
            <ac:picMk id="12" creationId="{39E6E283-65E4-E850-B1CD-7C150DE4EAD6}"/>
          </ac:picMkLst>
        </pc:picChg>
        <pc:picChg chg="del">
          <ac:chgData name="Sutton, Christi" userId="4451deaa-847e-45a6-abf7-0e4527d401f3" providerId="ADAL" clId="{6B69E3AF-8C26-46A6-A1DB-55432C90F9F3}" dt="2022-05-14T02:31:07.330" v="4986" actId="478"/>
          <ac:picMkLst>
            <pc:docMk/>
            <pc:sldMk cId="2112063927" sldId="288"/>
            <ac:picMk id="14" creationId="{AA0221E3-BD9E-A9ED-9248-DA1A93333A2A}"/>
          </ac:picMkLst>
        </pc:picChg>
        <pc:picChg chg="del">
          <ac:chgData name="Sutton, Christi" userId="4451deaa-847e-45a6-abf7-0e4527d401f3" providerId="ADAL" clId="{6B69E3AF-8C26-46A6-A1DB-55432C90F9F3}" dt="2022-05-14T02:31:20.952" v="4990" actId="478"/>
          <ac:picMkLst>
            <pc:docMk/>
            <pc:sldMk cId="2112063927" sldId="288"/>
            <ac:picMk id="16" creationId="{02D281F4-F30F-257F-F4F8-A556D0FA1737}"/>
          </ac:picMkLst>
        </pc:picChg>
      </pc:sldChg>
      <pc:sldChg chg="modSp del mod">
        <pc:chgData name="Sutton, Christi" userId="4451deaa-847e-45a6-abf7-0e4527d401f3" providerId="ADAL" clId="{6B69E3AF-8C26-46A6-A1DB-55432C90F9F3}" dt="2022-05-14T02:56:24.885" v="5178" actId="2696"/>
        <pc:sldMkLst>
          <pc:docMk/>
          <pc:sldMk cId="2772163295" sldId="289"/>
        </pc:sldMkLst>
        <pc:spChg chg="mod">
          <ac:chgData name="Sutton, Christi" userId="4451deaa-847e-45a6-abf7-0e4527d401f3" providerId="ADAL" clId="{6B69E3AF-8C26-46A6-A1DB-55432C90F9F3}" dt="2022-05-09T18:26:12.259" v="408" actId="255"/>
          <ac:spMkLst>
            <pc:docMk/>
            <pc:sldMk cId="2772163295" sldId="289"/>
            <ac:spMk id="5" creationId="{00000000-0000-0000-0000-000000000000}"/>
          </ac:spMkLst>
        </pc:spChg>
      </pc:sldChg>
      <pc:sldChg chg="modSp mod ord">
        <pc:chgData name="Sutton, Christi" userId="4451deaa-847e-45a6-abf7-0e4527d401f3" providerId="ADAL" clId="{6B69E3AF-8C26-46A6-A1DB-55432C90F9F3}" dt="2022-05-14T14:17:00.200" v="7919" actId="20577"/>
        <pc:sldMkLst>
          <pc:docMk/>
          <pc:sldMk cId="1921629491" sldId="290"/>
        </pc:sldMkLst>
        <pc:spChg chg="mod">
          <ac:chgData name="Sutton, Christi" userId="4451deaa-847e-45a6-abf7-0e4527d401f3" providerId="ADAL" clId="{6B69E3AF-8C26-46A6-A1DB-55432C90F9F3}" dt="2022-05-14T14:17:00.200" v="7919" actId="20577"/>
          <ac:spMkLst>
            <pc:docMk/>
            <pc:sldMk cId="1921629491" sldId="290"/>
            <ac:spMk id="13" creationId="{00000000-0000-0000-0000-000000000000}"/>
          </ac:spMkLst>
        </pc:spChg>
        <pc:picChg chg="mod">
          <ac:chgData name="Sutton, Christi" userId="4451deaa-847e-45a6-abf7-0e4527d401f3" providerId="ADAL" clId="{6B69E3AF-8C26-46A6-A1DB-55432C90F9F3}" dt="2022-05-14T12:42:13.718" v="7554" actId="14100"/>
          <ac:picMkLst>
            <pc:docMk/>
            <pc:sldMk cId="1921629491" sldId="290"/>
            <ac:picMk id="8" creationId="{AED8D3FE-2570-71BF-E080-16A9099B32EB}"/>
          </ac:picMkLst>
        </pc:picChg>
      </pc:sldChg>
      <pc:sldChg chg="addSp delSp modSp mod">
        <pc:chgData name="Sutton, Christi" userId="4451deaa-847e-45a6-abf7-0e4527d401f3" providerId="ADAL" clId="{6B69E3AF-8C26-46A6-A1DB-55432C90F9F3}" dt="2022-05-14T14:15:45.562" v="7899" actId="1076"/>
        <pc:sldMkLst>
          <pc:docMk/>
          <pc:sldMk cId="2325732077" sldId="291"/>
        </pc:sldMkLst>
        <pc:spChg chg="mod">
          <ac:chgData name="Sutton, Christi" userId="4451deaa-847e-45a6-abf7-0e4527d401f3" providerId="ADAL" clId="{6B69E3AF-8C26-46A6-A1DB-55432C90F9F3}" dt="2022-05-14T14:15:27.477" v="7894" actId="20577"/>
          <ac:spMkLst>
            <pc:docMk/>
            <pc:sldMk cId="2325732077" sldId="291"/>
            <ac:spMk id="13" creationId="{00000000-0000-0000-0000-000000000000}"/>
          </ac:spMkLst>
        </pc:spChg>
        <pc:spChg chg="mod">
          <ac:chgData name="Sutton, Christi" userId="4451deaa-847e-45a6-abf7-0e4527d401f3" providerId="ADAL" clId="{6B69E3AF-8C26-46A6-A1DB-55432C90F9F3}" dt="2022-05-14T12:48:21.428" v="7583" actId="14100"/>
          <ac:spMkLst>
            <pc:docMk/>
            <pc:sldMk cId="2325732077" sldId="291"/>
            <ac:spMk id="14" creationId="{00000000-0000-0000-0000-000000000000}"/>
          </ac:spMkLst>
        </pc:spChg>
        <pc:picChg chg="del mod">
          <ac:chgData name="Sutton, Christi" userId="4451deaa-847e-45a6-abf7-0e4527d401f3" providerId="ADAL" clId="{6B69E3AF-8C26-46A6-A1DB-55432C90F9F3}" dt="2022-05-14T12:49:03.241" v="7587" actId="478"/>
          <ac:picMkLst>
            <pc:docMk/>
            <pc:sldMk cId="2325732077" sldId="291"/>
            <ac:picMk id="3" creationId="{FCF803ED-BEDF-2E38-AD52-F14B245D1C26}"/>
          </ac:picMkLst>
        </pc:picChg>
        <pc:picChg chg="add del mod modCrop">
          <ac:chgData name="Sutton, Christi" userId="4451deaa-847e-45a6-abf7-0e4527d401f3" providerId="ADAL" clId="{6B69E3AF-8C26-46A6-A1DB-55432C90F9F3}" dt="2022-05-14T12:48:47.557" v="7585" actId="478"/>
          <ac:picMkLst>
            <pc:docMk/>
            <pc:sldMk cId="2325732077" sldId="291"/>
            <ac:picMk id="4" creationId="{F4F1879A-5807-B4CB-C57C-C7035EAB3E25}"/>
          </ac:picMkLst>
        </pc:picChg>
        <pc:picChg chg="del">
          <ac:chgData name="Sutton, Christi" userId="4451deaa-847e-45a6-abf7-0e4527d401f3" providerId="ADAL" clId="{6B69E3AF-8C26-46A6-A1DB-55432C90F9F3}" dt="2022-05-14T12:44:16.618" v="7555" actId="478"/>
          <ac:picMkLst>
            <pc:docMk/>
            <pc:sldMk cId="2325732077" sldId="291"/>
            <ac:picMk id="5" creationId="{575B3840-D030-EFAF-CDBF-A24271EB3B0A}"/>
          </ac:picMkLst>
        </pc:picChg>
        <pc:picChg chg="add del mod modCrop">
          <ac:chgData name="Sutton, Christi" userId="4451deaa-847e-45a6-abf7-0e4527d401f3" providerId="ADAL" clId="{6B69E3AF-8C26-46A6-A1DB-55432C90F9F3}" dt="2022-05-14T12:48:50.222" v="7586" actId="478"/>
          <ac:picMkLst>
            <pc:docMk/>
            <pc:sldMk cId="2325732077" sldId="291"/>
            <ac:picMk id="7" creationId="{78A518F1-D1DD-C07F-7EDD-D55186FEF3FB}"/>
          </ac:picMkLst>
        </pc:picChg>
        <pc:picChg chg="del mod modCrop">
          <ac:chgData name="Sutton, Christi" userId="4451deaa-847e-45a6-abf7-0e4527d401f3" providerId="ADAL" clId="{6B69E3AF-8C26-46A6-A1DB-55432C90F9F3}" dt="2022-05-14T12:44:18.941" v="7556" actId="478"/>
          <ac:picMkLst>
            <pc:docMk/>
            <pc:sldMk cId="2325732077" sldId="291"/>
            <ac:picMk id="9" creationId="{3412A96A-B9C9-AFC7-135C-14643904D8CA}"/>
          </ac:picMkLst>
        </pc:picChg>
        <pc:picChg chg="add del mod">
          <ac:chgData name="Sutton, Christi" userId="4451deaa-847e-45a6-abf7-0e4527d401f3" providerId="ADAL" clId="{6B69E3AF-8C26-46A6-A1DB-55432C90F9F3}" dt="2022-05-14T12:56:32.380" v="7777" actId="478"/>
          <ac:picMkLst>
            <pc:docMk/>
            <pc:sldMk cId="2325732077" sldId="291"/>
            <ac:picMk id="10" creationId="{B509C3E1-4368-F7D8-0661-F709CC5686AE}"/>
          </ac:picMkLst>
        </pc:picChg>
        <pc:picChg chg="add del mod">
          <ac:chgData name="Sutton, Christi" userId="4451deaa-847e-45a6-abf7-0e4527d401f3" providerId="ADAL" clId="{6B69E3AF-8C26-46A6-A1DB-55432C90F9F3}" dt="2022-05-14T12:56:19.970" v="7773" actId="478"/>
          <ac:picMkLst>
            <pc:docMk/>
            <pc:sldMk cId="2325732077" sldId="291"/>
            <ac:picMk id="11" creationId="{99B07543-CD82-6036-A28B-9D08B9F3185B}"/>
          </ac:picMkLst>
        </pc:picChg>
        <pc:picChg chg="add del mod">
          <ac:chgData name="Sutton, Christi" userId="4451deaa-847e-45a6-abf7-0e4527d401f3" providerId="ADAL" clId="{6B69E3AF-8C26-46A6-A1DB-55432C90F9F3}" dt="2022-05-14T12:56:25.591" v="7774" actId="478"/>
          <ac:picMkLst>
            <pc:docMk/>
            <pc:sldMk cId="2325732077" sldId="291"/>
            <ac:picMk id="12" creationId="{1FF36C73-9ED2-33BD-8B35-8F13920ADB3A}"/>
          </ac:picMkLst>
        </pc:picChg>
        <pc:picChg chg="add del mod">
          <ac:chgData name="Sutton, Christi" userId="4451deaa-847e-45a6-abf7-0e4527d401f3" providerId="ADAL" clId="{6B69E3AF-8C26-46A6-A1DB-55432C90F9F3}" dt="2022-05-14T12:56:29.295" v="7776" actId="478"/>
          <ac:picMkLst>
            <pc:docMk/>
            <pc:sldMk cId="2325732077" sldId="291"/>
            <ac:picMk id="15" creationId="{55F8F334-B751-016C-A288-6FB4EEAA100D}"/>
          </ac:picMkLst>
        </pc:picChg>
        <pc:picChg chg="add del mod modCrop">
          <ac:chgData name="Sutton, Christi" userId="4451deaa-847e-45a6-abf7-0e4527d401f3" providerId="ADAL" clId="{6B69E3AF-8C26-46A6-A1DB-55432C90F9F3}" dt="2022-05-14T13:05:23.553" v="7881" actId="478"/>
          <ac:picMkLst>
            <pc:docMk/>
            <pc:sldMk cId="2325732077" sldId="291"/>
            <ac:picMk id="17" creationId="{F76EE398-7A0D-0771-2CB6-BFDC600D30CC}"/>
          </ac:picMkLst>
        </pc:picChg>
        <pc:picChg chg="add del mod">
          <ac:chgData name="Sutton, Christi" userId="4451deaa-847e-45a6-abf7-0e4527d401f3" providerId="ADAL" clId="{6B69E3AF-8C26-46A6-A1DB-55432C90F9F3}" dt="2022-05-14T13:05:21.424" v="7880" actId="478"/>
          <ac:picMkLst>
            <pc:docMk/>
            <pc:sldMk cId="2325732077" sldId="291"/>
            <ac:picMk id="19" creationId="{F1E02E32-83BB-8A5F-A242-6055322136F8}"/>
          </ac:picMkLst>
        </pc:picChg>
        <pc:picChg chg="add del mod">
          <ac:chgData name="Sutton, Christi" userId="4451deaa-847e-45a6-abf7-0e4527d401f3" providerId="ADAL" clId="{6B69E3AF-8C26-46A6-A1DB-55432C90F9F3}" dt="2022-05-14T13:05:08.493" v="7879" actId="478"/>
          <ac:picMkLst>
            <pc:docMk/>
            <pc:sldMk cId="2325732077" sldId="291"/>
            <ac:picMk id="21" creationId="{17DE8033-DC6A-EEA6-E78F-33EEFBD63DB5}"/>
          </ac:picMkLst>
        </pc:picChg>
        <pc:picChg chg="add mod">
          <ac:chgData name="Sutton, Christi" userId="4451deaa-847e-45a6-abf7-0e4527d401f3" providerId="ADAL" clId="{6B69E3AF-8C26-46A6-A1DB-55432C90F9F3}" dt="2022-05-14T14:15:45.562" v="7899" actId="1076"/>
          <ac:picMkLst>
            <pc:docMk/>
            <pc:sldMk cId="2325732077" sldId="291"/>
            <ac:picMk id="23" creationId="{423FB846-1B1D-EEE6-5550-EA5BCB18CFA9}"/>
          </ac:picMkLst>
        </pc:picChg>
      </pc:sldChg>
      <pc:sldChg chg="addSp delSp modSp add del mod">
        <pc:chgData name="Sutton, Christi" userId="4451deaa-847e-45a6-abf7-0e4527d401f3" providerId="ADAL" clId="{6B69E3AF-8C26-46A6-A1DB-55432C90F9F3}" dt="2022-05-09T19:08:19.765" v="467" actId="2696"/>
        <pc:sldMkLst>
          <pc:docMk/>
          <pc:sldMk cId="3499367799" sldId="292"/>
        </pc:sldMkLst>
        <pc:spChg chg="add del mod">
          <ac:chgData name="Sutton, Christi" userId="4451deaa-847e-45a6-abf7-0e4527d401f3" providerId="ADAL" clId="{6B69E3AF-8C26-46A6-A1DB-55432C90F9F3}" dt="2022-05-09T18:57:17.109" v="437" actId="22"/>
          <ac:spMkLst>
            <pc:docMk/>
            <pc:sldMk cId="3499367799" sldId="292"/>
            <ac:spMk id="4" creationId="{87112155-C212-6BBC-5BC3-2E6914DA3BC2}"/>
          </ac:spMkLst>
        </pc:spChg>
        <pc:spChg chg="add del mod">
          <ac:chgData name="Sutton, Christi" userId="4451deaa-847e-45a6-abf7-0e4527d401f3" providerId="ADAL" clId="{6B69E3AF-8C26-46A6-A1DB-55432C90F9F3}" dt="2022-05-09T19:04:56.284" v="449" actId="22"/>
          <ac:spMkLst>
            <pc:docMk/>
            <pc:sldMk cId="3499367799" sldId="292"/>
            <ac:spMk id="10" creationId="{301EF9FC-5EDE-944A-9D25-A7BCE51DA2EE}"/>
          </ac:spMkLst>
        </pc:spChg>
        <pc:spChg chg="add mod">
          <ac:chgData name="Sutton, Christi" userId="4451deaa-847e-45a6-abf7-0e4527d401f3" providerId="ADAL" clId="{6B69E3AF-8C26-46A6-A1DB-55432C90F9F3}" dt="2022-05-09T19:07:26.066" v="460" actId="21"/>
          <ac:spMkLst>
            <pc:docMk/>
            <pc:sldMk cId="3499367799" sldId="292"/>
            <ac:spMk id="16" creationId="{B44D7FE6-70F8-802F-049C-1B8505076D5F}"/>
          </ac:spMkLst>
        </pc:spChg>
        <pc:picChg chg="del">
          <ac:chgData name="Sutton, Christi" userId="4451deaa-847e-45a6-abf7-0e4527d401f3" providerId="ADAL" clId="{6B69E3AF-8C26-46A6-A1DB-55432C90F9F3}" dt="2022-05-09T18:56:26.721" v="432" actId="478"/>
          <ac:picMkLst>
            <pc:docMk/>
            <pc:sldMk cId="3499367799" sldId="292"/>
            <ac:picMk id="7" creationId="{0B206280-B853-AB8B-6DF7-992E18354126}"/>
          </ac:picMkLst>
        </pc:picChg>
        <pc:picChg chg="add del mod ord">
          <ac:chgData name="Sutton, Christi" userId="4451deaa-847e-45a6-abf7-0e4527d401f3" providerId="ADAL" clId="{6B69E3AF-8C26-46A6-A1DB-55432C90F9F3}" dt="2022-05-09T19:04:15.183" v="448" actId="478"/>
          <ac:picMkLst>
            <pc:docMk/>
            <pc:sldMk cId="3499367799" sldId="292"/>
            <ac:picMk id="8" creationId="{2F78D3BA-58AF-CEEB-1E53-A636562F38DD}"/>
          </ac:picMkLst>
        </pc:picChg>
        <pc:picChg chg="del">
          <ac:chgData name="Sutton, Christi" userId="4451deaa-847e-45a6-abf7-0e4527d401f3" providerId="ADAL" clId="{6B69E3AF-8C26-46A6-A1DB-55432C90F9F3}" dt="2022-05-09T18:56:23.197" v="431" actId="478"/>
          <ac:picMkLst>
            <pc:docMk/>
            <pc:sldMk cId="3499367799" sldId="292"/>
            <ac:picMk id="11" creationId="{68F43CD6-94C7-E344-295C-5717C400B103}"/>
          </ac:picMkLst>
        </pc:picChg>
        <pc:picChg chg="add del mod ord">
          <ac:chgData name="Sutton, Christi" userId="4451deaa-847e-45a6-abf7-0e4527d401f3" providerId="ADAL" clId="{6B69E3AF-8C26-46A6-A1DB-55432C90F9F3}" dt="2022-05-09T19:07:26.066" v="460" actId="21"/>
          <ac:picMkLst>
            <pc:docMk/>
            <pc:sldMk cId="3499367799" sldId="292"/>
            <ac:picMk id="13" creationId="{EBE0E2F4-5390-3270-4B5B-5FA0C33229C5}"/>
          </ac:picMkLst>
        </pc:picChg>
        <pc:picChg chg="del">
          <ac:chgData name="Sutton, Christi" userId="4451deaa-847e-45a6-abf7-0e4527d401f3" providerId="ADAL" clId="{6B69E3AF-8C26-46A6-A1DB-55432C90F9F3}" dt="2022-05-09T18:56:36.907" v="435" actId="478"/>
          <ac:picMkLst>
            <pc:docMk/>
            <pc:sldMk cId="3499367799" sldId="292"/>
            <ac:picMk id="15" creationId="{928D06A3-F09F-A7A0-0DB5-6B32C75C07B0}"/>
          </ac:picMkLst>
        </pc:picChg>
        <pc:picChg chg="del">
          <ac:chgData name="Sutton, Christi" userId="4451deaa-847e-45a6-abf7-0e4527d401f3" providerId="ADAL" clId="{6B69E3AF-8C26-46A6-A1DB-55432C90F9F3}" dt="2022-05-09T18:56:30.659" v="433" actId="478"/>
          <ac:picMkLst>
            <pc:docMk/>
            <pc:sldMk cId="3499367799" sldId="292"/>
            <ac:picMk id="19" creationId="{D3546ED5-85EC-319B-09A6-57366A3D845D}"/>
          </ac:picMkLst>
        </pc:picChg>
        <pc:picChg chg="del">
          <ac:chgData name="Sutton, Christi" userId="4451deaa-847e-45a6-abf7-0e4527d401f3" providerId="ADAL" clId="{6B69E3AF-8C26-46A6-A1DB-55432C90F9F3}" dt="2022-05-09T18:56:33.610" v="434" actId="478"/>
          <ac:picMkLst>
            <pc:docMk/>
            <pc:sldMk cId="3499367799" sldId="292"/>
            <ac:picMk id="21" creationId="{36A543C7-F96E-E5DB-9D4D-F3103D4C2DCC}"/>
          </ac:picMkLst>
        </pc:picChg>
      </pc:sldChg>
      <pc:sldChg chg="addSp delSp modSp add mod ord modClrScheme chgLayout">
        <pc:chgData name="Sutton, Christi" userId="4451deaa-847e-45a6-abf7-0e4527d401f3" providerId="ADAL" clId="{6B69E3AF-8C26-46A6-A1DB-55432C90F9F3}" dt="2022-05-14T12:54:06.495" v="7610" actId="12"/>
        <pc:sldMkLst>
          <pc:docMk/>
          <pc:sldMk cId="1679860337" sldId="293"/>
        </pc:sldMkLst>
        <pc:spChg chg="mod">
          <ac:chgData name="Sutton, Christi" userId="4451deaa-847e-45a6-abf7-0e4527d401f3" providerId="ADAL" clId="{6B69E3AF-8C26-46A6-A1DB-55432C90F9F3}" dt="2022-05-14T01:12:40.204" v="4529" actId="20577"/>
          <ac:spMkLst>
            <pc:docMk/>
            <pc:sldMk cId="1679860337" sldId="293"/>
            <ac:spMk id="2" creationId="{00000000-0000-0000-0000-000000000000}"/>
          </ac:spMkLst>
        </pc:spChg>
        <pc:spChg chg="add del mod">
          <ac:chgData name="Sutton, Christi" userId="4451deaa-847e-45a6-abf7-0e4527d401f3" providerId="ADAL" clId="{6B69E3AF-8C26-46A6-A1DB-55432C90F9F3}" dt="2022-05-09T19:03:56.515" v="446" actId="22"/>
          <ac:spMkLst>
            <pc:docMk/>
            <pc:sldMk cId="1679860337" sldId="293"/>
            <ac:spMk id="4" creationId="{C9E74B30-DE8E-D7F5-E4DC-910CBF7526A4}"/>
          </ac:spMkLst>
        </pc:spChg>
        <pc:spChg chg="add del mod ord replId">
          <ac:chgData name="Sutton, Christi" userId="4451deaa-847e-45a6-abf7-0e4527d401f3" providerId="ADAL" clId="{6B69E3AF-8C26-46A6-A1DB-55432C90F9F3}" dt="2022-05-14T12:54:06.495" v="7610" actId="12"/>
          <ac:spMkLst>
            <pc:docMk/>
            <pc:sldMk cId="1679860337" sldId="293"/>
            <ac:spMk id="5" creationId="{00000000-0000-0000-0000-000000000000}"/>
          </ac:spMkLst>
        </pc:spChg>
        <pc:spChg chg="add del">
          <ac:chgData name="Sutton, Christi" userId="4451deaa-847e-45a6-abf7-0e4527d401f3" providerId="ADAL" clId="{6B69E3AF-8C26-46A6-A1DB-55432C90F9F3}" dt="2022-05-14T01:05:53.017" v="4460" actId="26606"/>
          <ac:spMkLst>
            <pc:docMk/>
            <pc:sldMk cId="1679860337" sldId="293"/>
            <ac:spMk id="5" creationId="{00000000-0000-0000-0000-000000000000}"/>
          </ac:spMkLst>
        </pc:spChg>
        <pc:picChg chg="add del">
          <ac:chgData name="Sutton, Christi" userId="4451deaa-847e-45a6-abf7-0e4527d401f3" providerId="ADAL" clId="{6B69E3AF-8C26-46A6-A1DB-55432C90F9F3}" dt="2022-05-14T01:04:50.306" v="4199" actId="478"/>
          <ac:picMkLst>
            <pc:docMk/>
            <pc:sldMk cId="1679860337" sldId="293"/>
            <ac:picMk id="4" creationId="{1362A627-E0C8-9516-4665-90D110F121B6}"/>
          </ac:picMkLst>
        </pc:picChg>
        <pc:picChg chg="add mod ord">
          <ac:chgData name="Sutton, Christi" userId="4451deaa-847e-45a6-abf7-0e4527d401f3" providerId="ADAL" clId="{6B69E3AF-8C26-46A6-A1DB-55432C90F9F3}" dt="2022-05-14T01:06:06.644" v="4467" actId="14100"/>
          <ac:picMkLst>
            <pc:docMk/>
            <pc:sldMk cId="1679860337" sldId="293"/>
            <ac:picMk id="7" creationId="{465749E9-9467-C036-ACC8-E34AFAA91B27}"/>
          </ac:picMkLst>
        </pc:picChg>
        <pc:picChg chg="del">
          <ac:chgData name="Sutton, Christi" userId="4451deaa-847e-45a6-abf7-0e4527d401f3" providerId="ADAL" clId="{6B69E3AF-8C26-46A6-A1DB-55432C90F9F3}" dt="2022-05-09T19:01:55.038" v="444" actId="478"/>
          <ac:picMkLst>
            <pc:docMk/>
            <pc:sldMk cId="1679860337" sldId="293"/>
            <ac:picMk id="9" creationId="{9C8EAB72-5F03-71F6-C9C9-5AB9A33B50D4}"/>
          </ac:picMkLst>
        </pc:picChg>
        <pc:picChg chg="del mod">
          <ac:chgData name="Sutton, Christi" userId="4451deaa-847e-45a6-abf7-0e4527d401f3" providerId="ADAL" clId="{6B69E3AF-8C26-46A6-A1DB-55432C90F9F3}" dt="2022-05-09T19:01:49.448" v="442" actId="478"/>
          <ac:picMkLst>
            <pc:docMk/>
            <pc:sldMk cId="1679860337" sldId="293"/>
            <ac:picMk id="10" creationId="{D2AC0F6B-4E33-521F-674C-60542F6FED12}"/>
          </ac:picMkLst>
        </pc:picChg>
        <pc:picChg chg="del">
          <ac:chgData name="Sutton, Christi" userId="4451deaa-847e-45a6-abf7-0e4527d401f3" providerId="ADAL" clId="{6B69E3AF-8C26-46A6-A1DB-55432C90F9F3}" dt="2022-05-09T19:02:00.742" v="445" actId="478"/>
          <ac:picMkLst>
            <pc:docMk/>
            <pc:sldMk cId="1679860337" sldId="293"/>
            <ac:picMk id="12" creationId="{39E6E283-65E4-E850-B1CD-7C150DE4EAD6}"/>
          </ac:picMkLst>
        </pc:picChg>
        <pc:picChg chg="add del mod">
          <ac:chgData name="Sutton, Christi" userId="4451deaa-847e-45a6-abf7-0e4527d401f3" providerId="ADAL" clId="{6B69E3AF-8C26-46A6-A1DB-55432C90F9F3}" dt="2022-05-09T19:07:57.110" v="465" actId="478"/>
          <ac:picMkLst>
            <pc:docMk/>
            <pc:sldMk cId="1679860337" sldId="293"/>
            <ac:picMk id="13" creationId="{BA4EA94F-7135-593D-3AB5-6AF2B0A9F854}"/>
          </ac:picMkLst>
        </pc:picChg>
        <pc:picChg chg="del">
          <ac:chgData name="Sutton, Christi" userId="4451deaa-847e-45a6-abf7-0e4527d401f3" providerId="ADAL" clId="{6B69E3AF-8C26-46A6-A1DB-55432C90F9F3}" dt="2022-05-09T19:01:52.120" v="443" actId="478"/>
          <ac:picMkLst>
            <pc:docMk/>
            <pc:sldMk cId="1679860337" sldId="293"/>
            <ac:picMk id="14" creationId="{AA0221E3-BD9E-A9ED-9248-DA1A93333A2A}"/>
          </ac:picMkLst>
        </pc:picChg>
        <pc:picChg chg="del">
          <ac:chgData name="Sutton, Christi" userId="4451deaa-847e-45a6-abf7-0e4527d401f3" providerId="ADAL" clId="{6B69E3AF-8C26-46A6-A1DB-55432C90F9F3}" dt="2022-05-09T19:01:46.795" v="440" actId="478"/>
          <ac:picMkLst>
            <pc:docMk/>
            <pc:sldMk cId="1679860337" sldId="293"/>
            <ac:picMk id="16" creationId="{02D281F4-F30F-257F-F4F8-A556D0FA1737}"/>
          </ac:picMkLst>
        </pc:picChg>
      </pc:sldChg>
      <pc:sldChg chg="addSp delSp modSp add del mod">
        <pc:chgData name="Sutton, Christi" userId="4451deaa-847e-45a6-abf7-0e4527d401f3" providerId="ADAL" clId="{6B69E3AF-8C26-46A6-A1DB-55432C90F9F3}" dt="2022-05-09T21:40:49.507" v="626" actId="2696"/>
        <pc:sldMkLst>
          <pc:docMk/>
          <pc:sldMk cId="488095604" sldId="294"/>
        </pc:sldMkLst>
        <pc:spChg chg="add del mod">
          <ac:chgData name="Sutton, Christi" userId="4451deaa-847e-45a6-abf7-0e4527d401f3" providerId="ADAL" clId="{6B69E3AF-8C26-46A6-A1DB-55432C90F9F3}" dt="2022-05-09T19:11:43.585" v="474" actId="22"/>
          <ac:spMkLst>
            <pc:docMk/>
            <pc:sldMk cId="488095604" sldId="294"/>
            <ac:spMk id="4" creationId="{82F283DD-50C5-CDD1-8B35-1C3922C2BA56}"/>
          </ac:spMkLst>
        </pc:spChg>
        <pc:picChg chg="del">
          <ac:chgData name="Sutton, Christi" userId="4451deaa-847e-45a6-abf7-0e4527d401f3" providerId="ADAL" clId="{6B69E3AF-8C26-46A6-A1DB-55432C90F9F3}" dt="2022-05-09T19:11:10.381" v="472" actId="478"/>
          <ac:picMkLst>
            <pc:docMk/>
            <pc:sldMk cId="488095604" sldId="294"/>
            <ac:picMk id="7" creationId="{0B206280-B853-AB8B-6DF7-992E18354126}"/>
          </ac:picMkLst>
        </pc:picChg>
        <pc:picChg chg="add mod ord">
          <ac:chgData name="Sutton, Christi" userId="4451deaa-847e-45a6-abf7-0e4527d401f3" providerId="ADAL" clId="{6B69E3AF-8C26-46A6-A1DB-55432C90F9F3}" dt="2022-05-09T19:11:47.450" v="475" actId="1076"/>
          <ac:picMkLst>
            <pc:docMk/>
            <pc:sldMk cId="488095604" sldId="294"/>
            <ac:picMk id="8" creationId="{380381C0-223E-5656-C570-A19C40D42F4E}"/>
          </ac:picMkLst>
        </pc:picChg>
        <pc:picChg chg="del">
          <ac:chgData name="Sutton, Christi" userId="4451deaa-847e-45a6-abf7-0e4527d401f3" providerId="ADAL" clId="{6B69E3AF-8C26-46A6-A1DB-55432C90F9F3}" dt="2022-05-09T19:11:06.821" v="471" actId="478"/>
          <ac:picMkLst>
            <pc:docMk/>
            <pc:sldMk cId="488095604" sldId="294"/>
            <ac:picMk id="11" creationId="{68F43CD6-94C7-E344-295C-5717C400B103}"/>
          </ac:picMkLst>
        </pc:picChg>
        <pc:picChg chg="del">
          <ac:chgData name="Sutton, Christi" userId="4451deaa-847e-45a6-abf7-0e4527d401f3" providerId="ADAL" clId="{6B69E3AF-8C26-46A6-A1DB-55432C90F9F3}" dt="2022-05-09T19:11:14.486" v="473" actId="478"/>
          <ac:picMkLst>
            <pc:docMk/>
            <pc:sldMk cId="488095604" sldId="294"/>
            <ac:picMk id="15" creationId="{928D06A3-F09F-A7A0-0DB5-6B32C75C07B0}"/>
          </ac:picMkLst>
        </pc:picChg>
        <pc:picChg chg="del">
          <ac:chgData name="Sutton, Christi" userId="4451deaa-847e-45a6-abf7-0e4527d401f3" providerId="ADAL" clId="{6B69E3AF-8C26-46A6-A1DB-55432C90F9F3}" dt="2022-05-09T19:11:01.049" v="469" actId="478"/>
          <ac:picMkLst>
            <pc:docMk/>
            <pc:sldMk cId="488095604" sldId="294"/>
            <ac:picMk id="19" creationId="{D3546ED5-85EC-319B-09A6-57366A3D845D}"/>
          </ac:picMkLst>
        </pc:picChg>
        <pc:picChg chg="del">
          <ac:chgData name="Sutton, Christi" userId="4451deaa-847e-45a6-abf7-0e4527d401f3" providerId="ADAL" clId="{6B69E3AF-8C26-46A6-A1DB-55432C90F9F3}" dt="2022-05-09T19:11:03.721" v="470" actId="478"/>
          <ac:picMkLst>
            <pc:docMk/>
            <pc:sldMk cId="488095604" sldId="294"/>
            <ac:picMk id="21" creationId="{36A543C7-F96E-E5DB-9D4D-F3103D4C2DCC}"/>
          </ac:picMkLst>
        </pc:picChg>
      </pc:sldChg>
      <pc:sldChg chg="addSp delSp modSp add mod ord">
        <pc:chgData name="Sutton, Christi" userId="4451deaa-847e-45a6-abf7-0e4527d401f3" providerId="ADAL" clId="{6B69E3AF-8C26-46A6-A1DB-55432C90F9F3}" dt="2022-05-14T02:20:37.438" v="4741" actId="732"/>
        <pc:sldMkLst>
          <pc:docMk/>
          <pc:sldMk cId="4057559324" sldId="294"/>
        </pc:sldMkLst>
        <pc:spChg chg="mod">
          <ac:chgData name="Sutton, Christi" userId="4451deaa-847e-45a6-abf7-0e4527d401f3" providerId="ADAL" clId="{6B69E3AF-8C26-46A6-A1DB-55432C90F9F3}" dt="2022-05-13T21:28:09.322" v="1311" actId="20577"/>
          <ac:spMkLst>
            <pc:docMk/>
            <pc:sldMk cId="4057559324" sldId="294"/>
            <ac:spMk id="2" creationId="{00000000-0000-0000-0000-000000000000}"/>
          </ac:spMkLst>
        </pc:spChg>
        <pc:spChg chg="add del mod">
          <ac:chgData name="Sutton, Christi" userId="4451deaa-847e-45a6-abf7-0e4527d401f3" providerId="ADAL" clId="{6B69E3AF-8C26-46A6-A1DB-55432C90F9F3}" dt="2022-05-13T20:54:14.517" v="674"/>
          <ac:spMkLst>
            <pc:docMk/>
            <pc:sldMk cId="4057559324" sldId="294"/>
            <ac:spMk id="4" creationId="{A0E5E301-4836-3972-CA1B-B7AF1700DEC2}"/>
          </ac:spMkLst>
        </pc:spChg>
        <pc:spChg chg="mod">
          <ac:chgData name="Sutton, Christi" userId="4451deaa-847e-45a6-abf7-0e4527d401f3" providerId="ADAL" clId="{6B69E3AF-8C26-46A6-A1DB-55432C90F9F3}" dt="2022-05-13T21:24:06.878" v="1284" actId="20577"/>
          <ac:spMkLst>
            <pc:docMk/>
            <pc:sldMk cId="4057559324" sldId="294"/>
            <ac:spMk id="5" creationId="{00000000-0000-0000-0000-000000000000}"/>
          </ac:spMkLst>
        </pc:spChg>
        <pc:spChg chg="add del mod">
          <ac:chgData name="Sutton, Christi" userId="4451deaa-847e-45a6-abf7-0e4527d401f3" providerId="ADAL" clId="{6B69E3AF-8C26-46A6-A1DB-55432C90F9F3}" dt="2022-05-13T21:20:34.549" v="973" actId="22"/>
          <ac:spMkLst>
            <pc:docMk/>
            <pc:sldMk cId="4057559324" sldId="294"/>
            <ac:spMk id="7" creationId="{A406A24A-0A3C-908B-5AE7-103BA8693132}"/>
          </ac:spMkLst>
        </pc:spChg>
        <pc:spChg chg="add del mod">
          <ac:chgData name="Sutton, Christi" userId="4451deaa-847e-45a6-abf7-0e4527d401f3" providerId="ADAL" clId="{6B69E3AF-8C26-46A6-A1DB-55432C90F9F3}" dt="2022-05-13T21:26:50.921" v="1285" actId="22"/>
          <ac:spMkLst>
            <pc:docMk/>
            <pc:sldMk cId="4057559324" sldId="294"/>
            <ac:spMk id="16" creationId="{F6D0D5A8-D588-774E-9D24-207A93898899}"/>
          </ac:spMkLst>
        </pc:spChg>
        <pc:picChg chg="add del mod ord">
          <ac:chgData name="Sutton, Christi" userId="4451deaa-847e-45a6-abf7-0e4527d401f3" providerId="ADAL" clId="{6B69E3AF-8C26-46A6-A1DB-55432C90F9F3}" dt="2022-05-13T21:22:45.161" v="987" actId="478"/>
          <ac:picMkLst>
            <pc:docMk/>
            <pc:sldMk cId="4057559324" sldId="294"/>
            <ac:picMk id="9" creationId="{17775E4B-261A-894F-D7BA-DF88FF80EB8D}"/>
          </ac:picMkLst>
        </pc:picChg>
        <pc:picChg chg="add del mod">
          <ac:chgData name="Sutton, Christi" userId="4451deaa-847e-45a6-abf7-0e4527d401f3" providerId="ADAL" clId="{6B69E3AF-8C26-46A6-A1DB-55432C90F9F3}" dt="2022-05-13T21:20:19.810" v="970" actId="478"/>
          <ac:picMkLst>
            <pc:docMk/>
            <pc:sldMk cId="4057559324" sldId="294"/>
            <ac:picMk id="10" creationId="{15F53DE1-774D-170C-029D-0E5A65738006}"/>
          </ac:picMkLst>
        </pc:picChg>
        <pc:picChg chg="del">
          <ac:chgData name="Sutton, Christi" userId="4451deaa-847e-45a6-abf7-0e4527d401f3" providerId="ADAL" clId="{6B69E3AF-8C26-46A6-A1DB-55432C90F9F3}" dt="2022-05-13T20:53:41.106" v="670" actId="478"/>
          <ac:picMkLst>
            <pc:docMk/>
            <pc:sldMk cId="4057559324" sldId="294"/>
            <ac:picMk id="11" creationId="{0B7BFC2E-5244-92AE-7E89-C36E83C40068}"/>
          </ac:picMkLst>
        </pc:picChg>
        <pc:picChg chg="add del mod">
          <ac:chgData name="Sutton, Christi" userId="4451deaa-847e-45a6-abf7-0e4527d401f3" providerId="ADAL" clId="{6B69E3AF-8C26-46A6-A1DB-55432C90F9F3}" dt="2022-05-13T21:20:26.464" v="971" actId="478"/>
          <ac:picMkLst>
            <pc:docMk/>
            <pc:sldMk cId="4057559324" sldId="294"/>
            <ac:picMk id="12" creationId="{0C37E557-DA52-8895-7FEA-BBCE0E72EB94}"/>
          </ac:picMkLst>
        </pc:picChg>
        <pc:picChg chg="del">
          <ac:chgData name="Sutton, Christi" userId="4451deaa-847e-45a6-abf7-0e4527d401f3" providerId="ADAL" clId="{6B69E3AF-8C26-46A6-A1DB-55432C90F9F3}" dt="2022-05-13T20:53:46.912" v="672" actId="478"/>
          <ac:picMkLst>
            <pc:docMk/>
            <pc:sldMk cId="4057559324" sldId="294"/>
            <ac:picMk id="13" creationId="{E79FEBF7-2A27-1ABB-8B25-FB9CB010ACB3}"/>
          </ac:picMkLst>
        </pc:picChg>
        <pc:picChg chg="del">
          <ac:chgData name="Sutton, Christi" userId="4451deaa-847e-45a6-abf7-0e4527d401f3" providerId="ADAL" clId="{6B69E3AF-8C26-46A6-A1DB-55432C90F9F3}" dt="2022-05-13T20:53:37.178" v="669" actId="478"/>
          <ac:picMkLst>
            <pc:docMk/>
            <pc:sldMk cId="4057559324" sldId="294"/>
            <ac:picMk id="15" creationId="{CF88139C-FC31-C4CC-4EF0-A0DEF5DED220}"/>
          </ac:picMkLst>
        </pc:picChg>
        <pc:picChg chg="del">
          <ac:chgData name="Sutton, Christi" userId="4451deaa-847e-45a6-abf7-0e4527d401f3" providerId="ADAL" clId="{6B69E3AF-8C26-46A6-A1DB-55432C90F9F3}" dt="2022-05-13T20:53:43.793" v="671" actId="478"/>
          <ac:picMkLst>
            <pc:docMk/>
            <pc:sldMk cId="4057559324" sldId="294"/>
            <ac:picMk id="17" creationId="{5346F66F-3411-16B5-2D9B-A7E2470BE30D}"/>
          </ac:picMkLst>
        </pc:picChg>
        <pc:picChg chg="add mod ord modCrop">
          <ac:chgData name="Sutton, Christi" userId="4451deaa-847e-45a6-abf7-0e4527d401f3" providerId="ADAL" clId="{6B69E3AF-8C26-46A6-A1DB-55432C90F9F3}" dt="2022-05-14T02:20:37.438" v="4741" actId="732"/>
          <ac:picMkLst>
            <pc:docMk/>
            <pc:sldMk cId="4057559324" sldId="294"/>
            <ac:picMk id="19" creationId="{2CD34CAD-8B5E-5859-BB55-EC45EB8A3DFF}"/>
          </ac:picMkLst>
        </pc:picChg>
      </pc:sldChg>
      <pc:sldChg chg="addSp delSp modSp add del mod ord">
        <pc:chgData name="Sutton, Christi" userId="4451deaa-847e-45a6-abf7-0e4527d401f3" providerId="ADAL" clId="{6B69E3AF-8C26-46A6-A1DB-55432C90F9F3}" dt="2022-05-13T22:42:38.860" v="2356" actId="2696"/>
        <pc:sldMkLst>
          <pc:docMk/>
          <pc:sldMk cId="4066815985" sldId="295"/>
        </pc:sldMkLst>
        <pc:spChg chg="mod">
          <ac:chgData name="Sutton, Christi" userId="4451deaa-847e-45a6-abf7-0e4527d401f3" providerId="ADAL" clId="{6B69E3AF-8C26-46A6-A1DB-55432C90F9F3}" dt="2022-05-13T22:40:08.691" v="2341" actId="20577"/>
          <ac:spMkLst>
            <pc:docMk/>
            <pc:sldMk cId="4066815985" sldId="295"/>
            <ac:spMk id="2" creationId="{00000000-0000-0000-0000-000000000000}"/>
          </ac:spMkLst>
        </pc:spChg>
        <pc:spChg chg="add del mod">
          <ac:chgData name="Sutton, Christi" userId="4451deaa-847e-45a6-abf7-0e4527d401f3" providerId="ADAL" clId="{6B69E3AF-8C26-46A6-A1DB-55432C90F9F3}" dt="2022-05-13T21:39:01.840" v="1320"/>
          <ac:spMkLst>
            <pc:docMk/>
            <pc:sldMk cId="4066815985" sldId="295"/>
            <ac:spMk id="4" creationId="{C741982C-72C2-7CD8-8887-7B994CC87BF3}"/>
          </ac:spMkLst>
        </pc:spChg>
        <pc:spChg chg="mod">
          <ac:chgData name="Sutton, Christi" userId="4451deaa-847e-45a6-abf7-0e4527d401f3" providerId="ADAL" clId="{6B69E3AF-8C26-46A6-A1DB-55432C90F9F3}" dt="2022-05-13T22:37:18.143" v="2307" actId="6549"/>
          <ac:spMkLst>
            <pc:docMk/>
            <pc:sldMk cId="4066815985" sldId="295"/>
            <ac:spMk id="5" creationId="{00000000-0000-0000-0000-000000000000}"/>
          </ac:spMkLst>
        </pc:spChg>
        <pc:spChg chg="add mod">
          <ac:chgData name="Sutton, Christi" userId="4451deaa-847e-45a6-abf7-0e4527d401f3" providerId="ADAL" clId="{6B69E3AF-8C26-46A6-A1DB-55432C90F9F3}" dt="2022-05-13T22:40:26.856" v="2344" actId="14100"/>
          <ac:spMkLst>
            <pc:docMk/>
            <pc:sldMk cId="4066815985" sldId="295"/>
            <ac:spMk id="12" creationId="{B618E82D-BAAB-5B76-3622-8141CB4D337F}"/>
          </ac:spMkLst>
        </pc:spChg>
        <pc:graphicFrameChg chg="add del mod ord modGraphic">
          <ac:chgData name="Sutton, Christi" userId="4451deaa-847e-45a6-abf7-0e4527d401f3" providerId="ADAL" clId="{6B69E3AF-8C26-46A6-A1DB-55432C90F9F3}" dt="2022-05-13T22:39:36.238" v="2319" actId="478"/>
          <ac:graphicFrameMkLst>
            <pc:docMk/>
            <pc:sldMk cId="4066815985" sldId="295"/>
            <ac:graphicFrameMk id="9" creationId="{C8AA790E-5380-55BF-D6F9-8E2A4CBE203D}"/>
          </ac:graphicFrameMkLst>
        </pc:graphicFrameChg>
        <pc:picChg chg="add del mod">
          <ac:chgData name="Sutton, Christi" userId="4451deaa-847e-45a6-abf7-0e4527d401f3" providerId="ADAL" clId="{6B69E3AF-8C26-46A6-A1DB-55432C90F9F3}" dt="2022-05-13T22:40:14.244" v="2342" actId="478"/>
          <ac:picMkLst>
            <pc:docMk/>
            <pc:sldMk cId="4066815985" sldId="295"/>
            <ac:picMk id="10" creationId="{FA48C206-E130-CB9B-4437-82C7D4AE3300}"/>
          </ac:picMkLst>
        </pc:picChg>
        <pc:picChg chg="del">
          <ac:chgData name="Sutton, Christi" userId="4451deaa-847e-45a6-abf7-0e4527d401f3" providerId="ADAL" clId="{6B69E3AF-8C26-46A6-A1DB-55432C90F9F3}" dt="2022-05-13T21:38:02.972" v="1315" actId="478"/>
          <ac:picMkLst>
            <pc:docMk/>
            <pc:sldMk cId="4066815985" sldId="295"/>
            <ac:picMk id="31" creationId="{DA7E666F-87B0-3F8C-2747-9591DE1356A5}"/>
          </ac:picMkLst>
        </pc:picChg>
        <pc:picChg chg="del mod">
          <ac:chgData name="Sutton, Christi" userId="4451deaa-847e-45a6-abf7-0e4527d401f3" providerId="ADAL" clId="{6B69E3AF-8C26-46A6-A1DB-55432C90F9F3}" dt="2022-05-13T22:40:17.088" v="2343" actId="478"/>
          <ac:picMkLst>
            <pc:docMk/>
            <pc:sldMk cId="4066815985" sldId="295"/>
            <ac:picMk id="32" creationId="{BC760AC8-4EC9-0C31-15B4-77C8A0BE2F77}"/>
          </ac:picMkLst>
        </pc:picChg>
      </pc:sldChg>
      <pc:sldChg chg="addSp delSp modSp add mod ord">
        <pc:chgData name="Sutton, Christi" userId="4451deaa-847e-45a6-abf7-0e4527d401f3" providerId="ADAL" clId="{6B69E3AF-8C26-46A6-A1DB-55432C90F9F3}" dt="2022-05-14T12:28:18.510" v="7422" actId="255"/>
        <pc:sldMkLst>
          <pc:docMk/>
          <pc:sldMk cId="2398392110" sldId="296"/>
        </pc:sldMkLst>
        <pc:spChg chg="add del mod">
          <ac:chgData name="Sutton, Christi" userId="4451deaa-847e-45a6-abf7-0e4527d401f3" providerId="ADAL" clId="{6B69E3AF-8C26-46A6-A1DB-55432C90F9F3}" dt="2022-05-14T12:28:07.815" v="7421" actId="20577"/>
          <ac:spMkLst>
            <pc:docMk/>
            <pc:sldMk cId="2398392110" sldId="296"/>
            <ac:spMk id="2" creationId="{00000000-0000-0000-0000-000000000000}"/>
          </ac:spMkLst>
        </pc:spChg>
        <pc:spChg chg="add del mod">
          <ac:chgData name="Sutton, Christi" userId="4451deaa-847e-45a6-abf7-0e4527d401f3" providerId="ADAL" clId="{6B69E3AF-8C26-46A6-A1DB-55432C90F9F3}" dt="2022-05-13T21:42:10.937" v="1343"/>
          <ac:spMkLst>
            <pc:docMk/>
            <pc:sldMk cId="2398392110" sldId="296"/>
            <ac:spMk id="4" creationId="{18466C86-D1C6-0150-6786-55AA9FFC8308}"/>
          </ac:spMkLst>
        </pc:spChg>
        <pc:spChg chg="mod">
          <ac:chgData name="Sutton, Christi" userId="4451deaa-847e-45a6-abf7-0e4527d401f3" providerId="ADAL" clId="{6B69E3AF-8C26-46A6-A1DB-55432C90F9F3}" dt="2022-05-14T12:28:18.510" v="7422" actId="255"/>
          <ac:spMkLst>
            <pc:docMk/>
            <pc:sldMk cId="2398392110" sldId="296"/>
            <ac:spMk id="5" creationId="{00000000-0000-0000-0000-000000000000}"/>
          </ac:spMkLst>
        </pc:spChg>
        <pc:spChg chg="add mod">
          <ac:chgData name="Sutton, Christi" userId="4451deaa-847e-45a6-abf7-0e4527d401f3" providerId="ADAL" clId="{6B69E3AF-8C26-46A6-A1DB-55432C90F9F3}" dt="2022-05-13T22:38:37.498" v="2315" actId="14100"/>
          <ac:spMkLst>
            <pc:docMk/>
            <pc:sldMk cId="2398392110" sldId="296"/>
            <ac:spMk id="12" creationId="{71E7DC07-ADAB-8EB5-9E40-85EC994105B5}"/>
          </ac:spMkLst>
        </pc:spChg>
        <pc:spChg chg="add del mod">
          <ac:chgData name="Sutton, Christi" userId="4451deaa-847e-45a6-abf7-0e4527d401f3" providerId="ADAL" clId="{6B69E3AF-8C26-46A6-A1DB-55432C90F9F3}" dt="2022-05-14T12:28:00.999" v="7406" actId="478"/>
          <ac:spMkLst>
            <pc:docMk/>
            <pc:sldMk cId="2398392110" sldId="296"/>
            <ac:spMk id="21" creationId="{A5814070-6D13-5C14-49A0-172DB03E3AFC}"/>
          </ac:spMkLst>
        </pc:spChg>
        <pc:picChg chg="add del mod">
          <ac:chgData name="Sutton, Christi" userId="4451deaa-847e-45a6-abf7-0e4527d401f3" providerId="ADAL" clId="{6B69E3AF-8C26-46A6-A1DB-55432C90F9F3}" dt="2022-05-13T22:10:45.104" v="1685" actId="21"/>
          <ac:picMkLst>
            <pc:docMk/>
            <pc:sldMk cId="2398392110" sldId="296"/>
            <ac:picMk id="7" creationId="{ACA218A1-54A7-85B6-4265-EBEDBF6EF675}"/>
          </ac:picMkLst>
        </pc:picChg>
        <pc:picChg chg="add del mod">
          <ac:chgData name="Sutton, Christi" userId="4451deaa-847e-45a6-abf7-0e4527d401f3" providerId="ADAL" clId="{6B69E3AF-8C26-46A6-A1DB-55432C90F9F3}" dt="2022-05-13T21:48:59.071" v="1494" actId="478"/>
          <ac:picMkLst>
            <pc:docMk/>
            <pc:sldMk cId="2398392110" sldId="296"/>
            <ac:picMk id="8" creationId="{F411681A-248F-A5D9-83BF-A51D1AAFF062}"/>
          </ac:picMkLst>
        </pc:picChg>
        <pc:picChg chg="add del mod">
          <ac:chgData name="Sutton, Christi" userId="4451deaa-847e-45a6-abf7-0e4527d401f3" providerId="ADAL" clId="{6B69E3AF-8C26-46A6-A1DB-55432C90F9F3}" dt="2022-05-13T21:48:29.613" v="1490" actId="478"/>
          <ac:picMkLst>
            <pc:docMk/>
            <pc:sldMk cId="2398392110" sldId="296"/>
            <ac:picMk id="9" creationId="{93FCED50-478B-EEF5-5A20-93070019F245}"/>
          </ac:picMkLst>
        </pc:picChg>
        <pc:picChg chg="del">
          <ac:chgData name="Sutton, Christi" userId="4451deaa-847e-45a6-abf7-0e4527d401f3" providerId="ADAL" clId="{6B69E3AF-8C26-46A6-A1DB-55432C90F9F3}" dt="2022-05-13T21:41:33.853" v="1338" actId="478"/>
          <ac:picMkLst>
            <pc:docMk/>
            <pc:sldMk cId="2398392110" sldId="296"/>
            <ac:picMk id="10" creationId="{FA48C206-E130-CB9B-4437-82C7D4AE3300}"/>
          </ac:picMkLst>
        </pc:picChg>
        <pc:picChg chg="add del mod">
          <ac:chgData name="Sutton, Christi" userId="4451deaa-847e-45a6-abf7-0e4527d401f3" providerId="ADAL" clId="{6B69E3AF-8C26-46A6-A1DB-55432C90F9F3}" dt="2022-05-13T22:12:28.728" v="1693" actId="478"/>
          <ac:picMkLst>
            <pc:docMk/>
            <pc:sldMk cId="2398392110" sldId="296"/>
            <ac:picMk id="14" creationId="{38FA117B-3C86-9EFF-C578-64A4623D62E6}"/>
          </ac:picMkLst>
        </pc:picChg>
        <pc:picChg chg="add del">
          <ac:chgData name="Sutton, Christi" userId="4451deaa-847e-45a6-abf7-0e4527d401f3" providerId="ADAL" clId="{6B69E3AF-8C26-46A6-A1DB-55432C90F9F3}" dt="2022-05-13T22:12:31.455" v="1694" actId="478"/>
          <ac:picMkLst>
            <pc:docMk/>
            <pc:sldMk cId="2398392110" sldId="296"/>
            <ac:picMk id="16" creationId="{AD3C7FE3-9428-71A4-07AF-17168CAB3266}"/>
          </ac:picMkLst>
        </pc:picChg>
        <pc:picChg chg="add del mod">
          <ac:chgData name="Sutton, Christi" userId="4451deaa-847e-45a6-abf7-0e4527d401f3" providerId="ADAL" clId="{6B69E3AF-8C26-46A6-A1DB-55432C90F9F3}" dt="2022-05-13T22:31:03.620" v="2114" actId="21"/>
          <ac:picMkLst>
            <pc:docMk/>
            <pc:sldMk cId="2398392110" sldId="296"/>
            <ac:picMk id="18" creationId="{3BB3F499-82E0-3416-6A9C-F7CE5D7D4DCE}"/>
          </ac:picMkLst>
        </pc:picChg>
        <pc:picChg chg="add mod">
          <ac:chgData name="Sutton, Christi" userId="4451deaa-847e-45a6-abf7-0e4527d401f3" providerId="ADAL" clId="{6B69E3AF-8C26-46A6-A1DB-55432C90F9F3}" dt="2022-05-13T22:38:16.971" v="2311" actId="1076"/>
          <ac:picMkLst>
            <pc:docMk/>
            <pc:sldMk cId="2398392110" sldId="296"/>
            <ac:picMk id="19" creationId="{3228B3DC-3C5C-C241-99E4-E2E9CEADC375}"/>
          </ac:picMkLst>
        </pc:picChg>
        <pc:picChg chg="add mod">
          <ac:chgData name="Sutton, Christi" userId="4451deaa-847e-45a6-abf7-0e4527d401f3" providerId="ADAL" clId="{6B69E3AF-8C26-46A6-A1DB-55432C90F9F3}" dt="2022-05-13T22:38:19.868" v="2312" actId="1076"/>
          <ac:picMkLst>
            <pc:docMk/>
            <pc:sldMk cId="2398392110" sldId="296"/>
            <ac:picMk id="20" creationId="{ED30C051-E4AB-3FE1-C5C2-B8B5E6987B1E}"/>
          </ac:picMkLst>
        </pc:picChg>
        <pc:picChg chg="del">
          <ac:chgData name="Sutton, Christi" userId="4451deaa-847e-45a6-abf7-0e4527d401f3" providerId="ADAL" clId="{6B69E3AF-8C26-46A6-A1DB-55432C90F9F3}" dt="2022-05-13T21:41:36.267" v="1339" actId="478"/>
          <ac:picMkLst>
            <pc:docMk/>
            <pc:sldMk cId="2398392110" sldId="296"/>
            <ac:picMk id="32" creationId="{BC760AC8-4EC9-0C31-15B4-77C8A0BE2F77}"/>
          </ac:picMkLst>
        </pc:picChg>
      </pc:sldChg>
      <pc:sldChg chg="addSp modSp add del mod">
        <pc:chgData name="Sutton, Christi" userId="4451deaa-847e-45a6-abf7-0e4527d401f3" providerId="ADAL" clId="{6B69E3AF-8C26-46A6-A1DB-55432C90F9F3}" dt="2022-05-13T22:29:10.110" v="2097" actId="47"/>
        <pc:sldMkLst>
          <pc:docMk/>
          <pc:sldMk cId="2028206000" sldId="297"/>
        </pc:sldMkLst>
        <pc:spChg chg="mod">
          <ac:chgData name="Sutton, Christi" userId="4451deaa-847e-45a6-abf7-0e4527d401f3" providerId="ADAL" clId="{6B69E3AF-8C26-46A6-A1DB-55432C90F9F3}" dt="2022-05-13T22:15:02.995" v="1823" actId="27636"/>
          <ac:spMkLst>
            <pc:docMk/>
            <pc:sldMk cId="2028206000" sldId="297"/>
            <ac:spMk id="2" creationId="{00000000-0000-0000-0000-000000000000}"/>
          </ac:spMkLst>
        </pc:spChg>
        <pc:spChg chg="mod">
          <ac:chgData name="Sutton, Christi" userId="4451deaa-847e-45a6-abf7-0e4527d401f3" providerId="ADAL" clId="{6B69E3AF-8C26-46A6-A1DB-55432C90F9F3}" dt="2022-05-13T22:18:38.287" v="1969" actId="27636"/>
          <ac:spMkLst>
            <pc:docMk/>
            <pc:sldMk cId="2028206000" sldId="297"/>
            <ac:spMk id="5" creationId="{00000000-0000-0000-0000-000000000000}"/>
          </ac:spMkLst>
        </pc:spChg>
        <pc:spChg chg="mod">
          <ac:chgData name="Sutton, Christi" userId="4451deaa-847e-45a6-abf7-0e4527d401f3" providerId="ADAL" clId="{6B69E3AF-8C26-46A6-A1DB-55432C90F9F3}" dt="2022-05-13T22:22:39.171" v="2079" actId="14100"/>
          <ac:spMkLst>
            <pc:docMk/>
            <pc:sldMk cId="2028206000" sldId="297"/>
            <ac:spMk id="12" creationId="{71E7DC07-ADAB-8EB5-9E40-85EC994105B5}"/>
          </ac:spMkLst>
        </pc:spChg>
        <pc:picChg chg="add mod">
          <ac:chgData name="Sutton, Christi" userId="4451deaa-847e-45a6-abf7-0e4527d401f3" providerId="ADAL" clId="{6B69E3AF-8C26-46A6-A1DB-55432C90F9F3}" dt="2022-05-13T22:19:21.035" v="1973" actId="1076"/>
          <ac:picMkLst>
            <pc:docMk/>
            <pc:sldMk cId="2028206000" sldId="297"/>
            <ac:picMk id="4" creationId="{1DED34F4-95C5-B6B6-7241-C0097E4DEA7A}"/>
          </ac:picMkLst>
        </pc:picChg>
        <pc:picChg chg="mod">
          <ac:chgData name="Sutton, Christi" userId="4451deaa-847e-45a6-abf7-0e4527d401f3" providerId="ADAL" clId="{6B69E3AF-8C26-46A6-A1DB-55432C90F9F3}" dt="2022-05-13T22:18:56.683" v="1971" actId="1076"/>
          <ac:picMkLst>
            <pc:docMk/>
            <pc:sldMk cId="2028206000" sldId="297"/>
            <ac:picMk id="14" creationId="{38FA117B-3C86-9EFF-C578-64A4623D62E6}"/>
          </ac:picMkLst>
        </pc:picChg>
        <pc:picChg chg="mod">
          <ac:chgData name="Sutton, Christi" userId="4451deaa-847e-45a6-abf7-0e4527d401f3" providerId="ADAL" clId="{6B69E3AF-8C26-46A6-A1DB-55432C90F9F3}" dt="2022-05-13T22:19:56.199" v="1978" actId="14100"/>
          <ac:picMkLst>
            <pc:docMk/>
            <pc:sldMk cId="2028206000" sldId="297"/>
            <ac:picMk id="16" creationId="{AD3C7FE3-9428-71A4-07AF-17168CAB3266}"/>
          </ac:picMkLst>
        </pc:picChg>
      </pc:sldChg>
      <pc:sldChg chg="modSp add mod ord">
        <pc:chgData name="Sutton, Christi" userId="4451deaa-847e-45a6-abf7-0e4527d401f3" providerId="ADAL" clId="{6B69E3AF-8C26-46A6-A1DB-55432C90F9F3}" dt="2022-05-14T12:27:15.607" v="7403" actId="14100"/>
        <pc:sldMkLst>
          <pc:docMk/>
          <pc:sldMk cId="3719057381" sldId="298"/>
        </pc:sldMkLst>
        <pc:spChg chg="mod">
          <ac:chgData name="Sutton, Christi" userId="4451deaa-847e-45a6-abf7-0e4527d401f3" providerId="ADAL" clId="{6B69E3AF-8C26-46A6-A1DB-55432C90F9F3}" dt="2022-05-14T12:26:46.098" v="7398" actId="14100"/>
          <ac:spMkLst>
            <pc:docMk/>
            <pc:sldMk cId="3719057381" sldId="298"/>
            <ac:spMk id="2" creationId="{00000000-0000-0000-0000-000000000000}"/>
          </ac:spMkLst>
        </pc:spChg>
        <pc:spChg chg="mod">
          <ac:chgData name="Sutton, Christi" userId="4451deaa-847e-45a6-abf7-0e4527d401f3" providerId="ADAL" clId="{6B69E3AF-8C26-46A6-A1DB-55432C90F9F3}" dt="2022-05-14T12:27:15.607" v="7403" actId="14100"/>
          <ac:spMkLst>
            <pc:docMk/>
            <pc:sldMk cId="3719057381" sldId="298"/>
            <ac:spMk id="12" creationId="{71E7DC07-ADAB-8EB5-9E40-85EC994105B5}"/>
          </ac:spMkLst>
        </pc:spChg>
        <pc:picChg chg="mod">
          <ac:chgData name="Sutton, Christi" userId="4451deaa-847e-45a6-abf7-0e4527d401f3" providerId="ADAL" clId="{6B69E3AF-8C26-46A6-A1DB-55432C90F9F3}" dt="2022-05-14T12:27:01.037" v="7401" actId="1076"/>
          <ac:picMkLst>
            <pc:docMk/>
            <pc:sldMk cId="3719057381" sldId="298"/>
            <ac:picMk id="4" creationId="{1DED34F4-95C5-B6B6-7241-C0097E4DEA7A}"/>
          </ac:picMkLst>
        </pc:picChg>
        <pc:picChg chg="mod">
          <ac:chgData name="Sutton, Christi" userId="4451deaa-847e-45a6-abf7-0e4527d401f3" providerId="ADAL" clId="{6B69E3AF-8C26-46A6-A1DB-55432C90F9F3}" dt="2022-05-14T12:26:58.908" v="7400" actId="1076"/>
          <ac:picMkLst>
            <pc:docMk/>
            <pc:sldMk cId="3719057381" sldId="298"/>
            <ac:picMk id="14" creationId="{38FA117B-3C86-9EFF-C578-64A4623D62E6}"/>
          </ac:picMkLst>
        </pc:picChg>
        <pc:picChg chg="mod">
          <ac:chgData name="Sutton, Christi" userId="4451deaa-847e-45a6-abf7-0e4527d401f3" providerId="ADAL" clId="{6B69E3AF-8C26-46A6-A1DB-55432C90F9F3}" dt="2022-05-14T12:26:53.668" v="7399" actId="1076"/>
          <ac:picMkLst>
            <pc:docMk/>
            <pc:sldMk cId="3719057381" sldId="298"/>
            <ac:picMk id="16" creationId="{AD3C7FE3-9428-71A4-07AF-17168CAB3266}"/>
          </ac:picMkLst>
        </pc:picChg>
      </pc:sldChg>
      <pc:sldChg chg="addSp delSp modSp new mod ord">
        <pc:chgData name="Sutton, Christi" userId="4451deaa-847e-45a6-abf7-0e4527d401f3" providerId="ADAL" clId="{6B69E3AF-8C26-46A6-A1DB-55432C90F9F3}" dt="2022-05-14T12:19:12.549" v="7274" actId="255"/>
        <pc:sldMkLst>
          <pc:docMk/>
          <pc:sldMk cId="2801717307" sldId="299"/>
        </pc:sldMkLst>
        <pc:spChg chg="mod">
          <ac:chgData name="Sutton, Christi" userId="4451deaa-847e-45a6-abf7-0e4527d401f3" providerId="ADAL" clId="{6B69E3AF-8C26-46A6-A1DB-55432C90F9F3}" dt="2022-05-14T12:19:12.549" v="7274" actId="255"/>
          <ac:spMkLst>
            <pc:docMk/>
            <pc:sldMk cId="2801717307" sldId="299"/>
            <ac:spMk id="2" creationId="{ECF4D001-EE09-1DFC-85DC-AF606D817FF4}"/>
          </ac:spMkLst>
        </pc:spChg>
        <pc:spChg chg="mod">
          <ac:chgData name="Sutton, Christi" userId="4451deaa-847e-45a6-abf7-0e4527d401f3" providerId="ADAL" clId="{6B69E3AF-8C26-46A6-A1DB-55432C90F9F3}" dt="2022-05-14T12:18:04.281" v="7273" actId="27636"/>
          <ac:spMkLst>
            <pc:docMk/>
            <pc:sldMk cId="2801717307" sldId="299"/>
            <ac:spMk id="3" creationId="{2566CBF7-35C0-0FA0-8423-0A51C7C04CD1}"/>
          </ac:spMkLst>
        </pc:spChg>
        <pc:picChg chg="add del mod">
          <ac:chgData name="Sutton, Christi" userId="4451deaa-847e-45a6-abf7-0e4527d401f3" providerId="ADAL" clId="{6B69E3AF-8C26-46A6-A1DB-55432C90F9F3}" dt="2022-05-13T23:06:52.146" v="2518"/>
          <ac:picMkLst>
            <pc:docMk/>
            <pc:sldMk cId="2801717307" sldId="299"/>
            <ac:picMk id="4" creationId="{460EAA68-3BFB-253C-2E17-4255D54EE1A5}"/>
          </ac:picMkLst>
        </pc:picChg>
      </pc:sldChg>
      <pc:sldChg chg="addSp delSp modSp add mod">
        <pc:chgData name="Sutton, Christi" userId="4451deaa-847e-45a6-abf7-0e4527d401f3" providerId="ADAL" clId="{6B69E3AF-8C26-46A6-A1DB-55432C90F9F3}" dt="2022-05-14T12:53:37.190" v="7609" actId="255"/>
        <pc:sldMkLst>
          <pc:docMk/>
          <pc:sldMk cId="509537567" sldId="300"/>
        </pc:sldMkLst>
        <pc:spChg chg="mod">
          <ac:chgData name="Sutton, Christi" userId="4451deaa-847e-45a6-abf7-0e4527d401f3" providerId="ADAL" clId="{6B69E3AF-8C26-46A6-A1DB-55432C90F9F3}" dt="2022-05-14T01:45:24.415" v="4553" actId="20577"/>
          <ac:spMkLst>
            <pc:docMk/>
            <pc:sldMk cId="509537567" sldId="300"/>
            <ac:spMk id="2" creationId="{00000000-0000-0000-0000-000000000000}"/>
          </ac:spMkLst>
        </pc:spChg>
        <pc:spChg chg="mod">
          <ac:chgData name="Sutton, Christi" userId="4451deaa-847e-45a6-abf7-0e4527d401f3" providerId="ADAL" clId="{6B69E3AF-8C26-46A6-A1DB-55432C90F9F3}" dt="2022-05-14T12:53:37.190" v="7609" actId="255"/>
          <ac:spMkLst>
            <pc:docMk/>
            <pc:sldMk cId="509537567" sldId="300"/>
            <ac:spMk id="5" creationId="{00000000-0000-0000-0000-000000000000}"/>
          </ac:spMkLst>
        </pc:spChg>
        <pc:spChg chg="add del mod">
          <ac:chgData name="Sutton, Christi" userId="4451deaa-847e-45a6-abf7-0e4527d401f3" providerId="ADAL" clId="{6B69E3AF-8C26-46A6-A1DB-55432C90F9F3}" dt="2022-05-14T01:03:50.056" v="4194"/>
          <ac:spMkLst>
            <pc:docMk/>
            <pc:sldMk cId="509537567" sldId="300"/>
            <ac:spMk id="6" creationId="{8D77FB6B-C473-A2B6-127D-71FD2754FE67}"/>
          </ac:spMkLst>
        </pc:spChg>
        <pc:spChg chg="add del mod">
          <ac:chgData name="Sutton, Christi" userId="4451deaa-847e-45a6-abf7-0e4527d401f3" providerId="ADAL" clId="{6B69E3AF-8C26-46A6-A1DB-55432C90F9F3}" dt="2022-05-14T01:08:26.548" v="4482" actId="22"/>
          <ac:spMkLst>
            <pc:docMk/>
            <pc:sldMk cId="509537567" sldId="300"/>
            <ac:spMk id="12" creationId="{38F7A851-99FA-938B-8BEB-CCF9CD51DE1A}"/>
          </ac:spMkLst>
        </pc:spChg>
        <pc:picChg chg="del mod">
          <ac:chgData name="Sutton, Christi" userId="4451deaa-847e-45a6-abf7-0e4527d401f3" providerId="ADAL" clId="{6B69E3AF-8C26-46A6-A1DB-55432C90F9F3}" dt="2022-05-14T01:03:46.772" v="4193" actId="21"/>
          <ac:picMkLst>
            <pc:docMk/>
            <pc:sldMk cId="509537567" sldId="300"/>
            <ac:picMk id="4" creationId="{1362A627-E0C8-9516-4665-90D110F121B6}"/>
          </ac:picMkLst>
        </pc:picChg>
        <pc:picChg chg="del">
          <ac:chgData name="Sutton, Christi" userId="4451deaa-847e-45a6-abf7-0e4527d401f3" providerId="ADAL" clId="{6B69E3AF-8C26-46A6-A1DB-55432C90F9F3}" dt="2022-05-14T01:03:06.681" v="4185" actId="478"/>
          <ac:picMkLst>
            <pc:docMk/>
            <pc:sldMk cId="509537567" sldId="300"/>
            <ac:picMk id="7" creationId="{465749E9-9467-C036-ACC8-E34AFAA91B27}"/>
          </ac:picMkLst>
        </pc:picChg>
        <pc:picChg chg="add del mod">
          <ac:chgData name="Sutton, Christi" userId="4451deaa-847e-45a6-abf7-0e4527d401f3" providerId="ADAL" clId="{6B69E3AF-8C26-46A6-A1DB-55432C90F9F3}" dt="2022-05-14T01:08:21.938" v="4481" actId="478"/>
          <ac:picMkLst>
            <pc:docMk/>
            <pc:sldMk cId="509537567" sldId="300"/>
            <ac:picMk id="8" creationId="{418DE369-E6A8-EC30-2CAF-C31111974B60}"/>
          </ac:picMkLst>
        </pc:picChg>
        <pc:picChg chg="add mod">
          <ac:chgData name="Sutton, Christi" userId="4451deaa-847e-45a6-abf7-0e4527d401f3" providerId="ADAL" clId="{6B69E3AF-8C26-46A6-A1DB-55432C90F9F3}" dt="2022-05-14T01:11:37.882" v="4500" actId="14100"/>
          <ac:picMkLst>
            <pc:docMk/>
            <pc:sldMk cId="509537567" sldId="300"/>
            <ac:picMk id="10" creationId="{6D6A8ABF-4AEC-72B6-1ABD-221CCD484312}"/>
          </ac:picMkLst>
        </pc:picChg>
        <pc:picChg chg="add mod ord">
          <ac:chgData name="Sutton, Christi" userId="4451deaa-847e-45a6-abf7-0e4527d401f3" providerId="ADAL" clId="{6B69E3AF-8C26-46A6-A1DB-55432C90F9F3}" dt="2022-05-14T01:11:19.548" v="4496" actId="14100"/>
          <ac:picMkLst>
            <pc:docMk/>
            <pc:sldMk cId="509537567" sldId="300"/>
            <ac:picMk id="14" creationId="{F3F9F29F-B5FB-F9D7-26C7-7F2F8DAAABC8}"/>
          </ac:picMkLst>
        </pc:picChg>
        <pc:picChg chg="add mod">
          <ac:chgData name="Sutton, Christi" userId="4451deaa-847e-45a6-abf7-0e4527d401f3" providerId="ADAL" clId="{6B69E3AF-8C26-46A6-A1DB-55432C90F9F3}" dt="2022-05-14T01:11:42.482" v="4501" actId="1076"/>
          <ac:picMkLst>
            <pc:docMk/>
            <pc:sldMk cId="509537567" sldId="300"/>
            <ac:picMk id="16" creationId="{CAC5FE1B-005F-F706-9A19-F08366273B10}"/>
          </ac:picMkLst>
        </pc:picChg>
      </pc:sldChg>
      <pc:sldChg chg="new del">
        <pc:chgData name="Sutton, Christi" userId="4451deaa-847e-45a6-abf7-0e4527d401f3" providerId="ADAL" clId="{6B69E3AF-8C26-46A6-A1DB-55432C90F9F3}" dt="2022-05-13T23:09:17.376" v="2611" actId="2696"/>
        <pc:sldMkLst>
          <pc:docMk/>
          <pc:sldMk cId="1013015531" sldId="300"/>
        </pc:sldMkLst>
      </pc:sldChg>
      <pc:sldChg chg="new del">
        <pc:chgData name="Sutton, Christi" userId="4451deaa-847e-45a6-abf7-0e4527d401f3" providerId="ADAL" clId="{6B69E3AF-8C26-46A6-A1DB-55432C90F9F3}" dt="2022-05-14T02:24:50.567" v="4863" actId="2696"/>
        <pc:sldMkLst>
          <pc:docMk/>
          <pc:sldMk cId="242188254" sldId="301"/>
        </pc:sldMkLst>
      </pc:sldChg>
      <pc:sldChg chg="modSp new mod">
        <pc:chgData name="Sutton, Christi" userId="4451deaa-847e-45a6-abf7-0e4527d401f3" providerId="ADAL" clId="{6B69E3AF-8C26-46A6-A1DB-55432C90F9F3}" dt="2022-05-14T03:07:56.917" v="5345" actId="122"/>
        <pc:sldMkLst>
          <pc:docMk/>
          <pc:sldMk cId="692070958" sldId="301"/>
        </pc:sldMkLst>
        <pc:spChg chg="mod">
          <ac:chgData name="Sutton, Christi" userId="4451deaa-847e-45a6-abf7-0e4527d401f3" providerId="ADAL" clId="{6B69E3AF-8C26-46A6-A1DB-55432C90F9F3}" dt="2022-05-14T03:07:56.917" v="5345" actId="122"/>
          <ac:spMkLst>
            <pc:docMk/>
            <pc:sldMk cId="692070958" sldId="301"/>
            <ac:spMk id="2" creationId="{5FE0F470-5F79-E8A2-C958-D34AED11A00A}"/>
          </ac:spMkLst>
        </pc:spChg>
      </pc:sldChg>
      <pc:sldChg chg="new del">
        <pc:chgData name="Sutton, Christi" userId="4451deaa-847e-45a6-abf7-0e4527d401f3" providerId="ADAL" clId="{6B69E3AF-8C26-46A6-A1DB-55432C90F9F3}" dt="2022-05-14T02:24:45.440" v="4862" actId="2696"/>
        <pc:sldMkLst>
          <pc:docMk/>
          <pc:sldMk cId="1639463209" sldId="302"/>
        </pc:sldMkLst>
      </pc:sldChg>
      <pc:sldChg chg="modSp add mod ord">
        <pc:chgData name="Sutton, Christi" userId="4451deaa-847e-45a6-abf7-0e4527d401f3" providerId="ADAL" clId="{6B69E3AF-8C26-46A6-A1DB-55432C90F9F3}" dt="2022-05-14T03:08:37.835" v="5374"/>
        <pc:sldMkLst>
          <pc:docMk/>
          <pc:sldMk cId="2061792881" sldId="302"/>
        </pc:sldMkLst>
        <pc:spChg chg="mod">
          <ac:chgData name="Sutton, Christi" userId="4451deaa-847e-45a6-abf7-0e4527d401f3" providerId="ADAL" clId="{6B69E3AF-8C26-46A6-A1DB-55432C90F9F3}" dt="2022-05-14T03:08:27.950" v="5372" actId="20577"/>
          <ac:spMkLst>
            <pc:docMk/>
            <pc:sldMk cId="2061792881" sldId="302"/>
            <ac:spMk id="2" creationId="{5FE0F470-5F79-E8A2-C958-D34AED11A00A}"/>
          </ac:spMkLst>
        </pc:spChg>
      </pc:sldChg>
      <pc:sldChg chg="modSp add mod ord">
        <pc:chgData name="Sutton, Christi" userId="4451deaa-847e-45a6-abf7-0e4527d401f3" providerId="ADAL" clId="{6B69E3AF-8C26-46A6-A1DB-55432C90F9F3}" dt="2022-05-14T03:10:19.800" v="5399"/>
        <pc:sldMkLst>
          <pc:docMk/>
          <pc:sldMk cId="1669784654" sldId="303"/>
        </pc:sldMkLst>
        <pc:spChg chg="mod">
          <ac:chgData name="Sutton, Christi" userId="4451deaa-847e-45a6-abf7-0e4527d401f3" providerId="ADAL" clId="{6B69E3AF-8C26-46A6-A1DB-55432C90F9F3}" dt="2022-05-14T03:10:08.866" v="5397" actId="20577"/>
          <ac:spMkLst>
            <pc:docMk/>
            <pc:sldMk cId="1669784654" sldId="303"/>
            <ac:spMk id="2" creationId="{5FE0F470-5F79-E8A2-C958-D34AED11A00A}"/>
          </ac:spMkLst>
        </pc:spChg>
      </pc:sldChg>
      <pc:sldChg chg="modSp add mod">
        <pc:chgData name="Sutton, Christi" userId="4451deaa-847e-45a6-abf7-0e4527d401f3" providerId="ADAL" clId="{6B69E3AF-8C26-46A6-A1DB-55432C90F9F3}" dt="2022-05-14T12:36:56.056" v="7514" actId="20577"/>
        <pc:sldMkLst>
          <pc:docMk/>
          <pc:sldMk cId="433921190" sldId="304"/>
        </pc:sldMkLst>
        <pc:spChg chg="mod">
          <ac:chgData name="Sutton, Christi" userId="4451deaa-847e-45a6-abf7-0e4527d401f3" providerId="ADAL" clId="{6B69E3AF-8C26-46A6-A1DB-55432C90F9F3}" dt="2022-05-14T12:36:56.056" v="7514" actId="20577"/>
          <ac:spMkLst>
            <pc:docMk/>
            <pc:sldMk cId="433921190" sldId="304"/>
            <ac:spMk id="2" creationId="{00000000-0000-0000-0000-000000000000}"/>
          </ac:spMkLst>
        </pc:spChg>
        <pc:picChg chg="mod">
          <ac:chgData name="Sutton, Christi" userId="4451deaa-847e-45a6-abf7-0e4527d401f3" providerId="ADAL" clId="{6B69E3AF-8C26-46A6-A1DB-55432C90F9F3}" dt="2022-05-14T03:16:39.408" v="5561" actId="1076"/>
          <ac:picMkLst>
            <pc:docMk/>
            <pc:sldMk cId="433921190" sldId="304"/>
            <ac:picMk id="6" creationId="{79E2AAA9-42AA-1A3A-29C7-513ED5426B11}"/>
          </ac:picMkLst>
        </pc:picChg>
        <pc:picChg chg="mod">
          <ac:chgData name="Sutton, Christi" userId="4451deaa-847e-45a6-abf7-0e4527d401f3" providerId="ADAL" clId="{6B69E3AF-8C26-46A6-A1DB-55432C90F9F3}" dt="2022-05-14T03:16:42.496" v="5562" actId="1076"/>
          <ac:picMkLst>
            <pc:docMk/>
            <pc:sldMk cId="433921190" sldId="304"/>
            <ac:picMk id="7" creationId="{3136CDC3-5ED5-2C06-3926-47E6454AFEE2}"/>
          </ac:picMkLst>
        </pc:picChg>
      </pc:sldChg>
      <pc:sldChg chg="addSp delSp modSp add mod">
        <pc:chgData name="Sutton, Christi" userId="4451deaa-847e-45a6-abf7-0e4527d401f3" providerId="ADAL" clId="{6B69E3AF-8C26-46A6-A1DB-55432C90F9F3}" dt="2022-05-14T12:36:39.672" v="7502" actId="20577"/>
        <pc:sldMkLst>
          <pc:docMk/>
          <pc:sldMk cId="3547073471" sldId="305"/>
        </pc:sldMkLst>
        <pc:spChg chg="mod">
          <ac:chgData name="Sutton, Christi" userId="4451deaa-847e-45a6-abf7-0e4527d401f3" providerId="ADAL" clId="{6B69E3AF-8C26-46A6-A1DB-55432C90F9F3}" dt="2022-05-14T12:36:39.672" v="7502" actId="20577"/>
          <ac:spMkLst>
            <pc:docMk/>
            <pc:sldMk cId="3547073471" sldId="305"/>
            <ac:spMk id="2" creationId="{00000000-0000-0000-0000-000000000000}"/>
          </ac:spMkLst>
        </pc:spChg>
        <pc:spChg chg="add del mod">
          <ac:chgData name="Sutton, Christi" userId="4451deaa-847e-45a6-abf7-0e4527d401f3" providerId="ADAL" clId="{6B69E3AF-8C26-46A6-A1DB-55432C90F9F3}" dt="2022-05-14T03:24:30.154" v="5583" actId="22"/>
          <ac:spMkLst>
            <pc:docMk/>
            <pc:sldMk cId="3547073471" sldId="305"/>
            <ac:spMk id="4" creationId="{922AE15A-9D80-2CE3-5F3C-9FCA9D59276E}"/>
          </ac:spMkLst>
        </pc:spChg>
        <pc:spChg chg="mod">
          <ac:chgData name="Sutton, Christi" userId="4451deaa-847e-45a6-abf7-0e4527d401f3" providerId="ADAL" clId="{6B69E3AF-8C26-46A6-A1DB-55432C90F9F3}" dt="2022-05-14T12:35:20.771" v="7476" actId="14100"/>
          <ac:spMkLst>
            <pc:docMk/>
            <pc:sldMk cId="3547073471" sldId="305"/>
            <ac:spMk id="5" creationId="{00000000-0000-0000-0000-000000000000}"/>
          </ac:spMkLst>
        </pc:spChg>
        <pc:spChg chg="add mod">
          <ac:chgData name="Sutton, Christi" userId="4451deaa-847e-45a6-abf7-0e4527d401f3" providerId="ADAL" clId="{6B69E3AF-8C26-46A6-A1DB-55432C90F9F3}" dt="2022-05-14T12:34:59.637" v="7473" actId="1076"/>
          <ac:spMkLst>
            <pc:docMk/>
            <pc:sldMk cId="3547073471" sldId="305"/>
            <ac:spMk id="12" creationId="{3C5BD884-23AC-7231-83E9-900DD93D8F77}"/>
          </ac:spMkLst>
        </pc:spChg>
        <pc:spChg chg="add del mod">
          <ac:chgData name="Sutton, Christi" userId="4451deaa-847e-45a6-abf7-0e4527d401f3" providerId="ADAL" clId="{6B69E3AF-8C26-46A6-A1DB-55432C90F9F3}" dt="2022-05-14T12:36:24.776" v="7490" actId="20577"/>
          <ac:spMkLst>
            <pc:docMk/>
            <pc:sldMk cId="3547073471" sldId="305"/>
            <ac:spMk id="13" creationId="{2BAF5CF1-13BF-53D8-BCD7-87DE89EFF6A2}"/>
          </ac:spMkLst>
        </pc:spChg>
        <pc:spChg chg="del mod">
          <ac:chgData name="Sutton, Christi" userId="4451deaa-847e-45a6-abf7-0e4527d401f3" providerId="ADAL" clId="{6B69E3AF-8C26-46A6-A1DB-55432C90F9F3}" dt="2022-05-14T12:33:49.525" v="7467" actId="21"/>
          <ac:spMkLst>
            <pc:docMk/>
            <pc:sldMk cId="3547073471" sldId="305"/>
            <ac:spMk id="15" creationId="{951027BC-DBB8-CA75-66E8-FF908FB07BED}"/>
          </ac:spMkLst>
        </pc:spChg>
        <pc:spChg chg="add del mod">
          <ac:chgData name="Sutton, Christi" userId="4451deaa-847e-45a6-abf7-0e4527d401f3" providerId="ADAL" clId="{6B69E3AF-8C26-46A6-A1DB-55432C90F9F3}" dt="2022-05-14T12:34:42.913" v="7472" actId="478"/>
          <ac:spMkLst>
            <pc:docMk/>
            <pc:sldMk cId="3547073471" sldId="305"/>
            <ac:spMk id="16" creationId="{38AA3502-C0B4-5A92-A435-ED7467215BD5}"/>
          </ac:spMkLst>
        </pc:spChg>
        <pc:spChg chg="del mod">
          <ac:chgData name="Sutton, Christi" userId="4451deaa-847e-45a6-abf7-0e4527d401f3" providerId="ADAL" clId="{6B69E3AF-8C26-46A6-A1DB-55432C90F9F3}" dt="2022-05-14T03:25:14.963" v="5590" actId="21"/>
          <ac:spMkLst>
            <pc:docMk/>
            <pc:sldMk cId="3547073471" sldId="305"/>
            <ac:spMk id="17" creationId="{07ACF37B-D511-CBA6-E472-14E700364AA9}"/>
          </ac:spMkLst>
        </pc:spChg>
        <pc:spChg chg="add del mod">
          <ac:chgData name="Sutton, Christi" userId="4451deaa-847e-45a6-abf7-0e4527d401f3" providerId="ADAL" clId="{6B69E3AF-8C26-46A6-A1DB-55432C90F9F3}" dt="2022-05-14T12:35:15.205" v="7475"/>
          <ac:spMkLst>
            <pc:docMk/>
            <pc:sldMk cId="3547073471" sldId="305"/>
            <ac:spMk id="18" creationId="{2D222A48-6121-DECC-84A6-C947E58AF6E4}"/>
          </ac:spMkLst>
        </pc:spChg>
        <pc:picChg chg="del">
          <ac:chgData name="Sutton, Christi" userId="4451deaa-847e-45a6-abf7-0e4527d401f3" providerId="ADAL" clId="{6B69E3AF-8C26-46A6-A1DB-55432C90F9F3}" dt="2022-05-14T03:23:27.182" v="5580" actId="478"/>
          <ac:picMkLst>
            <pc:docMk/>
            <pc:sldMk cId="3547073471" sldId="305"/>
            <ac:picMk id="7" creationId="{D6B4D8D4-8D26-FE22-34B3-62E79407F6E3}"/>
          </ac:picMkLst>
        </pc:picChg>
        <pc:picChg chg="add mod ord">
          <ac:chgData name="Sutton, Christi" userId="4451deaa-847e-45a6-abf7-0e4527d401f3" providerId="ADAL" clId="{6B69E3AF-8C26-46A6-A1DB-55432C90F9F3}" dt="2022-05-14T12:34:04.374" v="7469" actId="1076"/>
          <ac:picMkLst>
            <pc:docMk/>
            <pc:sldMk cId="3547073471" sldId="305"/>
            <ac:picMk id="8" creationId="{E6A337B9-C116-BD36-F827-B78417FD8F8A}"/>
          </ac:picMkLst>
        </pc:picChg>
        <pc:picChg chg="add mod">
          <ac:chgData name="Sutton, Christi" userId="4451deaa-847e-45a6-abf7-0e4527d401f3" providerId="ADAL" clId="{6B69E3AF-8C26-46A6-A1DB-55432C90F9F3}" dt="2022-05-14T12:33:36.996" v="7465" actId="1076"/>
          <ac:picMkLst>
            <pc:docMk/>
            <pc:sldMk cId="3547073471" sldId="305"/>
            <ac:picMk id="10" creationId="{96AE8A36-3F65-4340-EE01-F5205830F6E2}"/>
          </ac:picMkLst>
        </pc:picChg>
        <pc:picChg chg="del">
          <ac:chgData name="Sutton, Christi" userId="4451deaa-847e-45a6-abf7-0e4527d401f3" providerId="ADAL" clId="{6B69E3AF-8C26-46A6-A1DB-55432C90F9F3}" dt="2022-05-14T03:23:23.890" v="5579" actId="478"/>
          <ac:picMkLst>
            <pc:docMk/>
            <pc:sldMk cId="3547073471" sldId="305"/>
            <ac:picMk id="11" creationId="{C59F579A-1CC8-E3C9-A631-AB0ABE326370}"/>
          </ac:picMkLst>
        </pc:picChg>
      </pc:sldChg>
      <pc:sldChg chg="modSp add mod">
        <pc:chgData name="Sutton, Christi" userId="4451deaa-847e-45a6-abf7-0e4527d401f3" providerId="ADAL" clId="{6B69E3AF-8C26-46A6-A1DB-55432C90F9F3}" dt="2022-05-14T12:11:53.831" v="7126" actId="20577"/>
        <pc:sldMkLst>
          <pc:docMk/>
          <pc:sldMk cId="184611941" sldId="306"/>
        </pc:sldMkLst>
        <pc:spChg chg="mod">
          <ac:chgData name="Sutton, Christi" userId="4451deaa-847e-45a6-abf7-0e4527d401f3" providerId="ADAL" clId="{6B69E3AF-8C26-46A6-A1DB-55432C90F9F3}" dt="2022-05-14T12:11:53.831" v="7126" actId="20577"/>
          <ac:spMkLst>
            <pc:docMk/>
            <pc:sldMk cId="184611941" sldId="306"/>
            <ac:spMk id="14" creationId="{00000000-0000-0000-0000-000000000000}"/>
          </ac:spMkLst>
        </pc:spChg>
      </pc:sldChg>
      <pc:sldChg chg="delSp modSp add mod">
        <pc:chgData name="Sutton, Christi" userId="4451deaa-847e-45a6-abf7-0e4527d401f3" providerId="ADAL" clId="{6B69E3AF-8C26-46A6-A1DB-55432C90F9F3}" dt="2022-05-14T14:18:00.155" v="7922" actId="1076"/>
        <pc:sldMkLst>
          <pc:docMk/>
          <pc:sldMk cId="1585806093" sldId="307"/>
        </pc:sldMkLst>
        <pc:spChg chg="mod">
          <ac:chgData name="Sutton, Christi" userId="4451deaa-847e-45a6-abf7-0e4527d401f3" providerId="ADAL" clId="{6B69E3AF-8C26-46A6-A1DB-55432C90F9F3}" dt="2022-05-14T13:05:49.124" v="7887" actId="14100"/>
          <ac:spMkLst>
            <pc:docMk/>
            <pc:sldMk cId="1585806093" sldId="307"/>
            <ac:spMk id="13" creationId="{00000000-0000-0000-0000-000000000000}"/>
          </ac:spMkLst>
        </pc:spChg>
        <pc:picChg chg="mod">
          <ac:chgData name="Sutton, Christi" userId="4451deaa-847e-45a6-abf7-0e4527d401f3" providerId="ADAL" clId="{6B69E3AF-8C26-46A6-A1DB-55432C90F9F3}" dt="2022-05-14T14:18:00.155" v="7922" actId="1076"/>
          <ac:picMkLst>
            <pc:docMk/>
            <pc:sldMk cId="1585806093" sldId="307"/>
            <ac:picMk id="10" creationId="{B509C3E1-4368-F7D8-0661-F709CC5686AE}"/>
          </ac:picMkLst>
        </pc:picChg>
        <pc:picChg chg="mod">
          <ac:chgData name="Sutton, Christi" userId="4451deaa-847e-45a6-abf7-0e4527d401f3" providerId="ADAL" clId="{6B69E3AF-8C26-46A6-A1DB-55432C90F9F3}" dt="2022-05-14T13:06:51.235" v="7892" actId="14100"/>
          <ac:picMkLst>
            <pc:docMk/>
            <pc:sldMk cId="1585806093" sldId="307"/>
            <ac:picMk id="11" creationId="{99B07543-CD82-6036-A28B-9D08B9F3185B}"/>
          </ac:picMkLst>
        </pc:picChg>
        <pc:picChg chg="del mod">
          <ac:chgData name="Sutton, Christi" userId="4451deaa-847e-45a6-abf7-0e4527d401f3" providerId="ADAL" clId="{6B69E3AF-8C26-46A6-A1DB-55432C90F9F3}" dt="2022-05-14T14:17:49.636" v="7920" actId="478"/>
          <ac:picMkLst>
            <pc:docMk/>
            <pc:sldMk cId="1585806093" sldId="307"/>
            <ac:picMk id="12" creationId="{1FF36C73-9ED2-33BD-8B35-8F13920ADB3A}"/>
          </ac:picMkLst>
        </pc:picChg>
        <pc:picChg chg="mod">
          <ac:chgData name="Sutton, Christi" userId="4451deaa-847e-45a6-abf7-0e4527d401f3" providerId="ADAL" clId="{6B69E3AF-8C26-46A6-A1DB-55432C90F9F3}" dt="2022-05-14T14:17:57.085" v="7921" actId="1076"/>
          <ac:picMkLst>
            <pc:docMk/>
            <pc:sldMk cId="1585806093" sldId="307"/>
            <ac:picMk id="15" creationId="{55F8F334-B751-016C-A288-6FB4EEAA100D}"/>
          </ac:picMkLst>
        </pc:picChg>
      </pc:sldChg>
      <pc:sldChg chg="delSp add del mod">
        <pc:chgData name="Sutton, Christi" userId="4451deaa-847e-45a6-abf7-0e4527d401f3" providerId="ADAL" clId="{6B69E3AF-8C26-46A6-A1DB-55432C90F9F3}" dt="2022-05-14T12:52:14.235" v="7604" actId="2696"/>
        <pc:sldMkLst>
          <pc:docMk/>
          <pc:sldMk cId="3284605310" sldId="307"/>
        </pc:sldMkLst>
        <pc:picChg chg="del">
          <ac:chgData name="Sutton, Christi" userId="4451deaa-847e-45a6-abf7-0e4527d401f3" providerId="ADAL" clId="{6B69E3AF-8C26-46A6-A1DB-55432C90F9F3}" dt="2022-05-14T12:49:53.526" v="7592" actId="21"/>
          <ac:picMkLst>
            <pc:docMk/>
            <pc:sldMk cId="3284605310" sldId="307"/>
            <ac:picMk id="3" creationId="{FCF803ED-BEDF-2E38-AD52-F14B245D1C26}"/>
          </ac:picMkLst>
        </pc:picChg>
        <pc:picChg chg="del">
          <ac:chgData name="Sutton, Christi" userId="4451deaa-847e-45a6-abf7-0e4527d401f3" providerId="ADAL" clId="{6B69E3AF-8C26-46A6-A1DB-55432C90F9F3}" dt="2022-05-14T12:50:04.160" v="7594" actId="21"/>
          <ac:picMkLst>
            <pc:docMk/>
            <pc:sldMk cId="3284605310" sldId="307"/>
            <ac:picMk id="4" creationId="{F4F1879A-5807-B4CB-C57C-C7035EAB3E25}"/>
          </ac:picMkLst>
        </pc:picChg>
        <pc:picChg chg="del">
          <ac:chgData name="Sutton, Christi" userId="4451deaa-847e-45a6-abf7-0e4527d401f3" providerId="ADAL" clId="{6B69E3AF-8C26-46A6-A1DB-55432C90F9F3}" dt="2022-05-14T12:50:19.532" v="7597" actId="21"/>
          <ac:picMkLst>
            <pc:docMk/>
            <pc:sldMk cId="3284605310" sldId="307"/>
            <ac:picMk id="7" creationId="{78A518F1-D1DD-C07F-7EDD-D55186FEF3F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A286C-2475-4876-9CC8-464AD5A8ED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718C9D-F329-496A-8F90-391426F64E9A}">
      <dgm:prSet custT="1"/>
      <dgm:spPr/>
      <dgm:t>
        <a:bodyPr/>
        <a:lstStyle/>
        <a:p>
          <a:r>
            <a:rPr lang="en-US" sz="1800" b="1" u="sng" dirty="0"/>
            <a:t>Data is presented based on the following questions: (Age-adjusted)</a:t>
          </a:r>
          <a:endParaRPr lang="en-US" sz="1800" dirty="0"/>
        </a:p>
      </dgm:t>
    </dgm:pt>
    <dgm:pt modelId="{BEDF71A8-DB0C-4F12-8E0E-D57509D09798}" type="parTrans" cxnId="{B48E4E67-CC85-4BF8-AFB9-8DD6F543603A}">
      <dgm:prSet/>
      <dgm:spPr/>
      <dgm:t>
        <a:bodyPr/>
        <a:lstStyle/>
        <a:p>
          <a:endParaRPr lang="en-US"/>
        </a:p>
      </dgm:t>
    </dgm:pt>
    <dgm:pt modelId="{7387C79C-1DB7-480A-8255-2841C0A7F535}" type="sibTrans" cxnId="{B48E4E67-CC85-4BF8-AFB9-8DD6F543603A}">
      <dgm:prSet/>
      <dgm:spPr/>
      <dgm:t>
        <a:bodyPr/>
        <a:lstStyle/>
        <a:p>
          <a:endParaRPr lang="en-US"/>
        </a:p>
      </dgm:t>
    </dgm:pt>
    <dgm:pt modelId="{4F6C83D1-7C77-4D03-88C1-1B0BD4FB2BC5}">
      <dgm:prSet custT="1"/>
      <dgm:spPr/>
      <dgm:t>
        <a:bodyPr/>
        <a:lstStyle/>
        <a:p>
          <a:r>
            <a:rPr lang="en-US" sz="1800" dirty="0"/>
            <a:t>Prevalence of COPD in adults &gt;=18 years old (2011 - 2020)</a:t>
          </a:r>
        </a:p>
      </dgm:t>
    </dgm:pt>
    <dgm:pt modelId="{18AF71B4-DE9D-40E7-8642-77A0EF7919AD}" type="parTrans" cxnId="{CE1FF222-4855-4214-A6E4-6450CED3ED1E}">
      <dgm:prSet/>
      <dgm:spPr/>
      <dgm:t>
        <a:bodyPr/>
        <a:lstStyle/>
        <a:p>
          <a:endParaRPr lang="en-US"/>
        </a:p>
      </dgm:t>
    </dgm:pt>
    <dgm:pt modelId="{4EF1CF4A-7079-4C50-9FFE-473D018F69E2}" type="sibTrans" cxnId="{CE1FF222-4855-4214-A6E4-6450CED3ED1E}">
      <dgm:prSet/>
      <dgm:spPr/>
      <dgm:t>
        <a:bodyPr/>
        <a:lstStyle/>
        <a:p>
          <a:endParaRPr lang="en-US"/>
        </a:p>
      </dgm:t>
    </dgm:pt>
    <dgm:pt modelId="{625A36C0-0B14-426C-A9F4-9A5013420F9C}">
      <dgm:prSet custT="1"/>
      <dgm:spPr/>
      <dgm:t>
        <a:bodyPr/>
        <a:lstStyle/>
        <a:p>
          <a:r>
            <a:rPr lang="en-US" sz="1800" dirty="0"/>
            <a:t>Prevalence of COPD in adults &gt;=45 years old (2011 - 2020)</a:t>
          </a:r>
        </a:p>
      </dgm:t>
    </dgm:pt>
    <dgm:pt modelId="{A9DCF915-09E6-4652-A8B7-721CCF1E543D}" type="parTrans" cxnId="{FF88D747-08F6-48D5-8DFA-CD40482BC490}">
      <dgm:prSet/>
      <dgm:spPr/>
      <dgm:t>
        <a:bodyPr/>
        <a:lstStyle/>
        <a:p>
          <a:endParaRPr lang="en-US"/>
        </a:p>
      </dgm:t>
    </dgm:pt>
    <dgm:pt modelId="{282F5CCA-B362-4CCD-B88E-20F58E498F01}" type="sibTrans" cxnId="{FF88D747-08F6-48D5-8DFA-CD40482BC490}">
      <dgm:prSet/>
      <dgm:spPr/>
      <dgm:t>
        <a:bodyPr/>
        <a:lstStyle/>
        <a:p>
          <a:endParaRPr lang="en-US"/>
        </a:p>
      </dgm:t>
    </dgm:pt>
    <dgm:pt modelId="{407251D9-E57A-4A67-A24D-2755ECF12EA0}">
      <dgm:prSet custT="1"/>
      <dgm:spPr/>
      <dgm:t>
        <a:bodyPr/>
        <a:lstStyle/>
        <a:p>
          <a:r>
            <a:rPr lang="en-US" sz="1800" dirty="0"/>
            <a:t>Current smoking among adults &gt;=18 years old with diagnosed COPD </a:t>
          </a:r>
        </a:p>
      </dgm:t>
    </dgm:pt>
    <dgm:pt modelId="{B1FC6C3A-637B-4751-8EDA-5574DF0442A3}" type="parTrans" cxnId="{D3472BAB-D459-4385-B0A2-ECF344F56496}">
      <dgm:prSet/>
      <dgm:spPr/>
      <dgm:t>
        <a:bodyPr/>
        <a:lstStyle/>
        <a:p>
          <a:endParaRPr lang="en-US"/>
        </a:p>
      </dgm:t>
    </dgm:pt>
    <dgm:pt modelId="{6F5DBB96-5453-4F28-80AB-5491DDA62EFD}" type="sibTrans" cxnId="{D3472BAB-D459-4385-B0A2-ECF344F56496}">
      <dgm:prSet/>
      <dgm:spPr/>
      <dgm:t>
        <a:bodyPr/>
        <a:lstStyle/>
        <a:p>
          <a:endParaRPr lang="en-US"/>
        </a:p>
      </dgm:t>
    </dgm:pt>
    <dgm:pt modelId="{61772523-F30D-4007-8D5A-DAD52C378896}">
      <dgm:prSet custT="1"/>
      <dgm:spPr/>
      <dgm:t>
        <a:bodyPr/>
        <a:lstStyle/>
        <a:p>
          <a:r>
            <a:rPr lang="en-US" sz="1800" dirty="0"/>
            <a:t>Current smoking among adults &gt;=45 years old with diagnosed COPD </a:t>
          </a:r>
        </a:p>
      </dgm:t>
    </dgm:pt>
    <dgm:pt modelId="{82EFBCD2-7554-434B-93E7-A2CD8BFD13CD}" type="parTrans" cxnId="{746F82DA-FC75-44FC-924E-121116B7B69F}">
      <dgm:prSet/>
      <dgm:spPr/>
      <dgm:t>
        <a:bodyPr/>
        <a:lstStyle/>
        <a:p>
          <a:endParaRPr lang="en-US"/>
        </a:p>
      </dgm:t>
    </dgm:pt>
    <dgm:pt modelId="{0F419AC8-E353-47BD-B2CD-767514CFF978}" type="sibTrans" cxnId="{746F82DA-FC75-44FC-924E-121116B7B69F}">
      <dgm:prSet/>
      <dgm:spPr/>
      <dgm:t>
        <a:bodyPr/>
        <a:lstStyle/>
        <a:p>
          <a:endParaRPr lang="en-US"/>
        </a:p>
      </dgm:t>
    </dgm:pt>
    <dgm:pt modelId="{6D2DA8A1-BFCB-4C8A-8284-D282E2A18C85}">
      <dgm:prSet custT="1"/>
      <dgm:spPr/>
      <dgm:t>
        <a:bodyPr/>
        <a:lstStyle/>
        <a:p>
          <a:r>
            <a:rPr lang="en-US" sz="1800" dirty="0"/>
            <a:t>Prevalence of activity limitation among adults &gt;= 18 years old with diagnosed COPD</a:t>
          </a:r>
        </a:p>
      </dgm:t>
    </dgm:pt>
    <dgm:pt modelId="{237C239F-69BF-4A9F-9441-78D0063A43BA}" type="parTrans" cxnId="{0C063072-A9B0-468E-BFDB-82B0230E4F53}">
      <dgm:prSet/>
      <dgm:spPr/>
      <dgm:t>
        <a:bodyPr/>
        <a:lstStyle/>
        <a:p>
          <a:endParaRPr lang="en-US"/>
        </a:p>
      </dgm:t>
    </dgm:pt>
    <dgm:pt modelId="{49C5A1EF-F229-47FD-AA80-18ACF40A2815}" type="sibTrans" cxnId="{0C063072-A9B0-468E-BFDB-82B0230E4F53}">
      <dgm:prSet/>
      <dgm:spPr/>
      <dgm:t>
        <a:bodyPr/>
        <a:lstStyle/>
        <a:p>
          <a:endParaRPr lang="en-US"/>
        </a:p>
      </dgm:t>
    </dgm:pt>
    <dgm:pt modelId="{50ECA545-BFA0-4B60-8CE4-BB52D4409024}">
      <dgm:prSet custT="1"/>
      <dgm:spPr/>
      <dgm:t>
        <a:bodyPr/>
        <a:lstStyle/>
        <a:p>
          <a:r>
            <a:rPr lang="en-US" sz="1800" dirty="0"/>
            <a:t>Prevalence of activity limitation among adults &gt;= 45 years old with diagnosed COPD</a:t>
          </a:r>
        </a:p>
      </dgm:t>
    </dgm:pt>
    <dgm:pt modelId="{206FFC33-32FE-4156-9834-1A839AC2AD9B}" type="parTrans" cxnId="{EBCFD7E9-A164-4F4F-B3C4-65B487195CEA}">
      <dgm:prSet/>
      <dgm:spPr/>
      <dgm:t>
        <a:bodyPr/>
        <a:lstStyle/>
        <a:p>
          <a:endParaRPr lang="en-US"/>
        </a:p>
      </dgm:t>
    </dgm:pt>
    <dgm:pt modelId="{EAB86C26-87E6-442F-9B23-9F8EAB47E79C}" type="sibTrans" cxnId="{EBCFD7E9-A164-4F4F-B3C4-65B487195CEA}">
      <dgm:prSet/>
      <dgm:spPr/>
      <dgm:t>
        <a:bodyPr/>
        <a:lstStyle/>
        <a:p>
          <a:endParaRPr lang="en-US"/>
        </a:p>
      </dgm:t>
    </dgm:pt>
    <dgm:pt modelId="{E9D80D4D-5E2E-423A-8E9F-8788EBDE54AA}">
      <dgm:prSet custT="1"/>
      <dgm:spPr/>
      <dgm:t>
        <a:bodyPr/>
        <a:lstStyle/>
        <a:p>
          <a:r>
            <a:rPr lang="en-US" sz="1800" b="1" u="sng" dirty="0"/>
            <a:t>Not included in the analysis</a:t>
          </a:r>
          <a:r>
            <a:rPr lang="en-US" sz="1800" b="1" dirty="0"/>
            <a:t>:</a:t>
          </a:r>
          <a:endParaRPr lang="en-US" sz="1800" dirty="0"/>
        </a:p>
      </dgm:t>
    </dgm:pt>
    <dgm:pt modelId="{2A690818-1797-456F-9F79-645AE4E69C0C}" type="parTrans" cxnId="{1EDE44DE-AC64-4766-B459-C09E427E047A}">
      <dgm:prSet/>
      <dgm:spPr/>
      <dgm:t>
        <a:bodyPr/>
        <a:lstStyle/>
        <a:p>
          <a:endParaRPr lang="en-US"/>
        </a:p>
      </dgm:t>
    </dgm:pt>
    <dgm:pt modelId="{6BA43B6D-5AFB-483D-84A8-9D5A43F543F3}" type="sibTrans" cxnId="{1EDE44DE-AC64-4766-B459-C09E427E047A}">
      <dgm:prSet/>
      <dgm:spPr/>
      <dgm:t>
        <a:bodyPr/>
        <a:lstStyle/>
        <a:p>
          <a:endParaRPr lang="en-US"/>
        </a:p>
      </dgm:t>
    </dgm:pt>
    <dgm:pt modelId="{E78AB193-94F9-4B7A-A3E1-F7A3C3DD1A44}">
      <dgm:prSet custT="1"/>
      <dgm:spPr/>
      <dgm:t>
        <a:bodyPr/>
        <a:lstStyle/>
        <a:p>
          <a:r>
            <a:rPr lang="en-US" sz="1800" dirty="0"/>
            <a:t>Influenza vaccination among noninstitutionalized adults &gt;=18 with COPD</a:t>
          </a:r>
        </a:p>
      </dgm:t>
    </dgm:pt>
    <dgm:pt modelId="{A9F9C0AF-B6F4-4BF1-AFAF-D8861AD2498F}" type="parTrans" cxnId="{8D34DC26-BEE1-4495-8D1F-7F1D5D8D348D}">
      <dgm:prSet/>
      <dgm:spPr/>
      <dgm:t>
        <a:bodyPr/>
        <a:lstStyle/>
        <a:p>
          <a:endParaRPr lang="en-US"/>
        </a:p>
      </dgm:t>
    </dgm:pt>
    <dgm:pt modelId="{B7AFECC6-A027-4106-B5C8-770E508BC943}" type="sibTrans" cxnId="{8D34DC26-BEE1-4495-8D1F-7F1D5D8D348D}">
      <dgm:prSet/>
      <dgm:spPr/>
      <dgm:t>
        <a:bodyPr/>
        <a:lstStyle/>
        <a:p>
          <a:endParaRPr lang="en-US"/>
        </a:p>
      </dgm:t>
    </dgm:pt>
    <dgm:pt modelId="{8B723089-36F9-4D3E-A0AB-CFEE7135F1D6}">
      <dgm:prSet custT="1"/>
      <dgm:spPr/>
      <dgm:t>
        <a:bodyPr/>
        <a:lstStyle/>
        <a:p>
          <a:r>
            <a:rPr lang="en-US" sz="1800" dirty="0"/>
            <a:t>Pneumococcal vaccination among noninstitutionalized adults &gt;=45 with COPD</a:t>
          </a:r>
        </a:p>
      </dgm:t>
    </dgm:pt>
    <dgm:pt modelId="{4508A5D4-82D1-454B-8901-4750D8E91D66}" type="parTrans" cxnId="{70537E09-2272-40DC-A73E-997B759836E1}">
      <dgm:prSet/>
      <dgm:spPr/>
      <dgm:t>
        <a:bodyPr/>
        <a:lstStyle/>
        <a:p>
          <a:endParaRPr lang="en-US"/>
        </a:p>
      </dgm:t>
    </dgm:pt>
    <dgm:pt modelId="{E753D704-B3EF-49BA-A024-FD0AA8BD5B53}" type="sibTrans" cxnId="{70537E09-2272-40DC-A73E-997B759836E1}">
      <dgm:prSet/>
      <dgm:spPr/>
      <dgm:t>
        <a:bodyPr/>
        <a:lstStyle/>
        <a:p>
          <a:endParaRPr lang="en-US"/>
        </a:p>
      </dgm:t>
    </dgm:pt>
    <dgm:pt modelId="{DBC860EB-A539-4B51-9074-40689C18F0A7}">
      <dgm:prSet custT="1"/>
      <dgm:spPr/>
      <dgm:t>
        <a:bodyPr/>
        <a:lstStyle/>
        <a:p>
          <a:endParaRPr lang="en-US" sz="1600" dirty="0"/>
        </a:p>
      </dgm:t>
    </dgm:pt>
    <dgm:pt modelId="{53F01CBA-7D54-43D8-9FE6-695AF6ADF25A}" type="parTrans" cxnId="{744FA9B3-74BE-4A30-9171-8A7DBF38ED5C}">
      <dgm:prSet/>
      <dgm:spPr/>
      <dgm:t>
        <a:bodyPr/>
        <a:lstStyle/>
        <a:p>
          <a:endParaRPr lang="en-US"/>
        </a:p>
      </dgm:t>
    </dgm:pt>
    <dgm:pt modelId="{1AD740AD-52EE-47CE-8E4A-3132FCCF8480}" type="sibTrans" cxnId="{744FA9B3-74BE-4A30-9171-8A7DBF38ED5C}">
      <dgm:prSet/>
      <dgm:spPr/>
      <dgm:t>
        <a:bodyPr/>
        <a:lstStyle/>
        <a:p>
          <a:endParaRPr lang="en-US"/>
        </a:p>
      </dgm:t>
    </dgm:pt>
    <dgm:pt modelId="{31050B6E-D617-4DC4-9F7D-6D12D1195074}">
      <dgm:prSet custT="1"/>
      <dgm:spPr/>
      <dgm:t>
        <a:bodyPr/>
        <a:lstStyle/>
        <a:p>
          <a:endParaRPr lang="en-US" sz="1600" dirty="0"/>
        </a:p>
      </dgm:t>
    </dgm:pt>
    <dgm:pt modelId="{9EFD01F5-4687-4216-B949-0038ADBCA198}" type="parTrans" cxnId="{E8E85249-2A2A-41C3-A709-B9990669C95B}">
      <dgm:prSet/>
      <dgm:spPr/>
      <dgm:t>
        <a:bodyPr/>
        <a:lstStyle/>
        <a:p>
          <a:endParaRPr lang="en-US"/>
        </a:p>
      </dgm:t>
    </dgm:pt>
    <dgm:pt modelId="{A85189CF-79E2-40B1-94ED-657D696EF092}" type="sibTrans" cxnId="{E8E85249-2A2A-41C3-A709-B9990669C95B}">
      <dgm:prSet/>
      <dgm:spPr/>
      <dgm:t>
        <a:bodyPr/>
        <a:lstStyle/>
        <a:p>
          <a:endParaRPr lang="en-US"/>
        </a:p>
      </dgm:t>
    </dgm:pt>
    <dgm:pt modelId="{AC058E67-1E38-45A2-95D5-C9610569054C}" type="pres">
      <dgm:prSet presAssocID="{0C8A286C-2475-4876-9CC8-464AD5A8ED05}" presName="linear" presStyleCnt="0">
        <dgm:presLayoutVars>
          <dgm:animLvl val="lvl"/>
          <dgm:resizeHandles val="exact"/>
        </dgm:presLayoutVars>
      </dgm:prSet>
      <dgm:spPr/>
    </dgm:pt>
    <dgm:pt modelId="{A0E45F23-0789-4F6C-A8DC-CEA1CDC2DA24}" type="pres">
      <dgm:prSet presAssocID="{13718C9D-F329-496A-8F90-391426F64E9A}" presName="parentText" presStyleLbl="node1" presStyleIdx="0" presStyleCnt="2" custScaleY="50192">
        <dgm:presLayoutVars>
          <dgm:chMax val="0"/>
          <dgm:bulletEnabled val="1"/>
        </dgm:presLayoutVars>
      </dgm:prSet>
      <dgm:spPr/>
    </dgm:pt>
    <dgm:pt modelId="{C73C3994-CB59-4DAD-AE63-3F334805AC9B}" type="pres">
      <dgm:prSet presAssocID="{13718C9D-F329-496A-8F90-391426F64E9A}" presName="childText" presStyleLbl="revTx" presStyleIdx="0" presStyleCnt="2" custLinFactNeighborX="3968" custLinFactNeighborY="-3444">
        <dgm:presLayoutVars>
          <dgm:bulletEnabled val="1"/>
        </dgm:presLayoutVars>
      </dgm:prSet>
      <dgm:spPr/>
    </dgm:pt>
    <dgm:pt modelId="{2F3EF9D0-B2E4-41A5-83B5-7785FFAE1C0D}" type="pres">
      <dgm:prSet presAssocID="{E9D80D4D-5E2E-423A-8E9F-8788EBDE54AA}" presName="parentText" presStyleLbl="node1" presStyleIdx="1" presStyleCnt="2" custScaleY="35200" custLinFactNeighborX="0" custLinFactNeighborY="5741">
        <dgm:presLayoutVars>
          <dgm:chMax val="0"/>
          <dgm:bulletEnabled val="1"/>
        </dgm:presLayoutVars>
      </dgm:prSet>
      <dgm:spPr/>
    </dgm:pt>
    <dgm:pt modelId="{878AC7D2-A56D-4431-BB85-3D41041894FB}" type="pres">
      <dgm:prSet presAssocID="{E9D80D4D-5E2E-423A-8E9F-8788EBDE54AA}" presName="childText" presStyleLbl="revTx" presStyleIdx="1" presStyleCnt="2">
        <dgm:presLayoutVars>
          <dgm:bulletEnabled val="1"/>
        </dgm:presLayoutVars>
      </dgm:prSet>
      <dgm:spPr/>
    </dgm:pt>
  </dgm:ptLst>
  <dgm:cxnLst>
    <dgm:cxn modelId="{AD354E07-5081-4CB4-B8E2-9A46563DB025}" type="presOf" srcId="{E9D80D4D-5E2E-423A-8E9F-8788EBDE54AA}" destId="{2F3EF9D0-B2E4-41A5-83B5-7785FFAE1C0D}" srcOrd="0" destOrd="0" presId="urn:microsoft.com/office/officeart/2005/8/layout/vList2"/>
    <dgm:cxn modelId="{70537E09-2272-40DC-A73E-997B759836E1}" srcId="{E9D80D4D-5E2E-423A-8E9F-8788EBDE54AA}" destId="{8B723089-36F9-4D3E-A0AB-CFEE7135F1D6}" srcOrd="2" destOrd="0" parTransId="{4508A5D4-82D1-454B-8901-4750D8E91D66}" sibTransId="{E753D704-B3EF-49BA-A024-FD0AA8BD5B53}"/>
    <dgm:cxn modelId="{44F05A0D-DE6C-4B9E-AD07-3AD3EDD2B14E}" type="presOf" srcId="{8B723089-36F9-4D3E-A0AB-CFEE7135F1D6}" destId="{878AC7D2-A56D-4431-BB85-3D41041894FB}" srcOrd="0" destOrd="2" presId="urn:microsoft.com/office/officeart/2005/8/layout/vList2"/>
    <dgm:cxn modelId="{C3EF0218-B35C-4258-8B67-ABF935D0DA44}" type="presOf" srcId="{625A36C0-0B14-426C-A9F4-9A5013420F9C}" destId="{C73C3994-CB59-4DAD-AE63-3F334805AC9B}" srcOrd="0" destOrd="2" presId="urn:microsoft.com/office/officeart/2005/8/layout/vList2"/>
    <dgm:cxn modelId="{CE1FF222-4855-4214-A6E4-6450CED3ED1E}" srcId="{13718C9D-F329-496A-8F90-391426F64E9A}" destId="{4F6C83D1-7C77-4D03-88C1-1B0BD4FB2BC5}" srcOrd="1" destOrd="0" parTransId="{18AF71B4-DE9D-40E7-8642-77A0EF7919AD}" sibTransId="{4EF1CF4A-7079-4C50-9FFE-473D018F69E2}"/>
    <dgm:cxn modelId="{8D34DC26-BEE1-4495-8D1F-7F1D5D8D348D}" srcId="{E9D80D4D-5E2E-423A-8E9F-8788EBDE54AA}" destId="{E78AB193-94F9-4B7A-A3E1-F7A3C3DD1A44}" srcOrd="1" destOrd="0" parTransId="{A9F9C0AF-B6F4-4BF1-AFAF-D8861AD2498F}" sibTransId="{B7AFECC6-A027-4106-B5C8-770E508BC943}"/>
    <dgm:cxn modelId="{BE4BED2F-FBAD-41C8-AEC4-6476E782A1DB}" type="presOf" srcId="{31050B6E-D617-4DC4-9F7D-6D12D1195074}" destId="{878AC7D2-A56D-4431-BB85-3D41041894FB}" srcOrd="0" destOrd="0" presId="urn:microsoft.com/office/officeart/2005/8/layout/vList2"/>
    <dgm:cxn modelId="{C50E923D-1C9E-4BE4-B158-3F8F471FBABD}" type="presOf" srcId="{6D2DA8A1-BFCB-4C8A-8284-D282E2A18C85}" destId="{C73C3994-CB59-4DAD-AE63-3F334805AC9B}" srcOrd="0" destOrd="5" presId="urn:microsoft.com/office/officeart/2005/8/layout/vList2"/>
    <dgm:cxn modelId="{DC972062-810C-4FF9-8278-2A701EB0C8B5}" type="presOf" srcId="{E78AB193-94F9-4B7A-A3E1-F7A3C3DD1A44}" destId="{878AC7D2-A56D-4431-BB85-3D41041894FB}" srcOrd="0" destOrd="1" presId="urn:microsoft.com/office/officeart/2005/8/layout/vList2"/>
    <dgm:cxn modelId="{B48E4E67-CC85-4BF8-AFB9-8DD6F543603A}" srcId="{0C8A286C-2475-4876-9CC8-464AD5A8ED05}" destId="{13718C9D-F329-496A-8F90-391426F64E9A}" srcOrd="0" destOrd="0" parTransId="{BEDF71A8-DB0C-4F12-8E0E-D57509D09798}" sibTransId="{7387C79C-1DB7-480A-8255-2841C0A7F535}"/>
    <dgm:cxn modelId="{FF88D747-08F6-48D5-8DFA-CD40482BC490}" srcId="{13718C9D-F329-496A-8F90-391426F64E9A}" destId="{625A36C0-0B14-426C-A9F4-9A5013420F9C}" srcOrd="2" destOrd="0" parTransId="{A9DCF915-09E6-4652-A8B7-721CCF1E543D}" sibTransId="{282F5CCA-B362-4CCD-B88E-20F58E498F01}"/>
    <dgm:cxn modelId="{E8E85249-2A2A-41C3-A709-B9990669C95B}" srcId="{E9D80D4D-5E2E-423A-8E9F-8788EBDE54AA}" destId="{31050B6E-D617-4DC4-9F7D-6D12D1195074}" srcOrd="0" destOrd="0" parTransId="{9EFD01F5-4687-4216-B949-0038ADBCA198}" sibTransId="{A85189CF-79E2-40B1-94ED-657D696EF092}"/>
    <dgm:cxn modelId="{0C063072-A9B0-468E-BFDB-82B0230E4F53}" srcId="{13718C9D-F329-496A-8F90-391426F64E9A}" destId="{6D2DA8A1-BFCB-4C8A-8284-D282E2A18C85}" srcOrd="5" destOrd="0" parTransId="{237C239F-69BF-4A9F-9441-78D0063A43BA}" sibTransId="{49C5A1EF-F229-47FD-AA80-18ACF40A2815}"/>
    <dgm:cxn modelId="{66FA6957-6FB4-4956-83C4-4CA3A6518D48}" type="presOf" srcId="{0C8A286C-2475-4876-9CC8-464AD5A8ED05}" destId="{AC058E67-1E38-45A2-95D5-C9610569054C}" srcOrd="0" destOrd="0" presId="urn:microsoft.com/office/officeart/2005/8/layout/vList2"/>
    <dgm:cxn modelId="{C19F019C-4885-4B7D-BB55-D9044DAAEEFF}" type="presOf" srcId="{50ECA545-BFA0-4B60-8CE4-BB52D4409024}" destId="{C73C3994-CB59-4DAD-AE63-3F334805AC9B}" srcOrd="0" destOrd="6" presId="urn:microsoft.com/office/officeart/2005/8/layout/vList2"/>
    <dgm:cxn modelId="{D3472BAB-D459-4385-B0A2-ECF344F56496}" srcId="{13718C9D-F329-496A-8F90-391426F64E9A}" destId="{407251D9-E57A-4A67-A24D-2755ECF12EA0}" srcOrd="3" destOrd="0" parTransId="{B1FC6C3A-637B-4751-8EDA-5574DF0442A3}" sibTransId="{6F5DBB96-5453-4F28-80AB-5491DDA62EFD}"/>
    <dgm:cxn modelId="{744FA9B3-74BE-4A30-9171-8A7DBF38ED5C}" srcId="{13718C9D-F329-496A-8F90-391426F64E9A}" destId="{DBC860EB-A539-4B51-9074-40689C18F0A7}" srcOrd="0" destOrd="0" parTransId="{53F01CBA-7D54-43D8-9FE6-695AF6ADF25A}" sibTransId="{1AD740AD-52EE-47CE-8E4A-3132FCCF8480}"/>
    <dgm:cxn modelId="{C5EF72C0-1CA2-40E0-A74B-10E543F45F9D}" type="presOf" srcId="{13718C9D-F329-496A-8F90-391426F64E9A}" destId="{A0E45F23-0789-4F6C-A8DC-CEA1CDC2DA24}" srcOrd="0" destOrd="0" presId="urn:microsoft.com/office/officeart/2005/8/layout/vList2"/>
    <dgm:cxn modelId="{6F9A81D1-4A61-46DE-9258-31456281F725}" type="presOf" srcId="{DBC860EB-A539-4B51-9074-40689C18F0A7}" destId="{C73C3994-CB59-4DAD-AE63-3F334805AC9B}" srcOrd="0" destOrd="0" presId="urn:microsoft.com/office/officeart/2005/8/layout/vList2"/>
    <dgm:cxn modelId="{B9713BD2-5FED-437E-9208-89B7BD9FEE3A}" type="presOf" srcId="{4F6C83D1-7C77-4D03-88C1-1B0BD4FB2BC5}" destId="{C73C3994-CB59-4DAD-AE63-3F334805AC9B}" srcOrd="0" destOrd="1" presId="urn:microsoft.com/office/officeart/2005/8/layout/vList2"/>
    <dgm:cxn modelId="{B40A0FD7-451F-4F8E-BB46-F9AD0FD19BC6}" type="presOf" srcId="{407251D9-E57A-4A67-A24D-2755ECF12EA0}" destId="{C73C3994-CB59-4DAD-AE63-3F334805AC9B}" srcOrd="0" destOrd="3" presId="urn:microsoft.com/office/officeart/2005/8/layout/vList2"/>
    <dgm:cxn modelId="{746F82DA-FC75-44FC-924E-121116B7B69F}" srcId="{13718C9D-F329-496A-8F90-391426F64E9A}" destId="{61772523-F30D-4007-8D5A-DAD52C378896}" srcOrd="4" destOrd="0" parTransId="{82EFBCD2-7554-434B-93E7-A2CD8BFD13CD}" sibTransId="{0F419AC8-E353-47BD-B2CD-767514CFF978}"/>
    <dgm:cxn modelId="{1EDE44DE-AC64-4766-B459-C09E427E047A}" srcId="{0C8A286C-2475-4876-9CC8-464AD5A8ED05}" destId="{E9D80D4D-5E2E-423A-8E9F-8788EBDE54AA}" srcOrd="1" destOrd="0" parTransId="{2A690818-1797-456F-9F79-645AE4E69C0C}" sibTransId="{6BA43B6D-5AFB-483D-84A8-9D5A43F543F3}"/>
    <dgm:cxn modelId="{C4E22FE7-24D1-4924-A2B5-FF6FC8CA24AB}" type="presOf" srcId="{61772523-F30D-4007-8D5A-DAD52C378896}" destId="{C73C3994-CB59-4DAD-AE63-3F334805AC9B}" srcOrd="0" destOrd="4" presId="urn:microsoft.com/office/officeart/2005/8/layout/vList2"/>
    <dgm:cxn modelId="{EBCFD7E9-A164-4F4F-B3C4-65B487195CEA}" srcId="{13718C9D-F329-496A-8F90-391426F64E9A}" destId="{50ECA545-BFA0-4B60-8CE4-BB52D4409024}" srcOrd="6" destOrd="0" parTransId="{206FFC33-32FE-4156-9834-1A839AC2AD9B}" sibTransId="{EAB86C26-87E6-442F-9B23-9F8EAB47E79C}"/>
    <dgm:cxn modelId="{1AF0DFD7-6FC8-4EC2-A884-D7F38F1929C2}" type="presParOf" srcId="{AC058E67-1E38-45A2-95D5-C9610569054C}" destId="{A0E45F23-0789-4F6C-A8DC-CEA1CDC2DA24}" srcOrd="0" destOrd="0" presId="urn:microsoft.com/office/officeart/2005/8/layout/vList2"/>
    <dgm:cxn modelId="{82ECE1F3-1C51-451F-97A0-F2FEFDACDDF9}" type="presParOf" srcId="{AC058E67-1E38-45A2-95D5-C9610569054C}" destId="{C73C3994-CB59-4DAD-AE63-3F334805AC9B}" srcOrd="1" destOrd="0" presId="urn:microsoft.com/office/officeart/2005/8/layout/vList2"/>
    <dgm:cxn modelId="{951D118D-ECFE-4555-87B1-19B65988872C}" type="presParOf" srcId="{AC058E67-1E38-45A2-95D5-C9610569054C}" destId="{2F3EF9D0-B2E4-41A5-83B5-7785FFAE1C0D}" srcOrd="2" destOrd="0" presId="urn:microsoft.com/office/officeart/2005/8/layout/vList2"/>
    <dgm:cxn modelId="{E757BBB6-D35A-4AE2-9505-530E7410D9C1}" type="presParOf" srcId="{AC058E67-1E38-45A2-95D5-C9610569054C}" destId="{878AC7D2-A56D-4431-BB85-3D41041894F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45F23-0789-4F6C-A8DC-CEA1CDC2DA24}">
      <dsp:nvSpPr>
        <dsp:cNvPr id="0" name=""/>
        <dsp:cNvSpPr/>
      </dsp:nvSpPr>
      <dsp:spPr>
        <a:xfrm>
          <a:off x="0" y="237747"/>
          <a:ext cx="9601200" cy="601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t>Data is presented based on the following questions: (Age-adjusted)</a:t>
          </a:r>
          <a:endParaRPr lang="en-US" sz="1800" kern="1200" dirty="0"/>
        </a:p>
      </dsp:txBody>
      <dsp:txXfrm>
        <a:off x="29355" y="267102"/>
        <a:ext cx="9542490" cy="542630"/>
      </dsp:txXfrm>
    </dsp:sp>
    <dsp:sp modelId="{C73C3994-CB59-4DAD-AE63-3F334805AC9B}">
      <dsp:nvSpPr>
        <dsp:cNvPr id="0" name=""/>
        <dsp:cNvSpPr/>
      </dsp:nvSpPr>
      <dsp:spPr>
        <a:xfrm>
          <a:off x="0" y="797826"/>
          <a:ext cx="9601200"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800100">
            <a:lnSpc>
              <a:spcPct val="90000"/>
            </a:lnSpc>
            <a:spcBef>
              <a:spcPct val="0"/>
            </a:spcBef>
            <a:spcAft>
              <a:spcPct val="20000"/>
            </a:spcAft>
            <a:buChar char="•"/>
          </a:pPr>
          <a:r>
            <a:rPr lang="en-US" sz="1800" kern="1200" dirty="0"/>
            <a:t>Prevalence of COPD in adults &gt;=18 years old (2011 - 2020)</a:t>
          </a:r>
        </a:p>
        <a:p>
          <a:pPr marL="171450" lvl="1" indent="-171450" algn="l" defTabSz="800100">
            <a:lnSpc>
              <a:spcPct val="90000"/>
            </a:lnSpc>
            <a:spcBef>
              <a:spcPct val="0"/>
            </a:spcBef>
            <a:spcAft>
              <a:spcPct val="20000"/>
            </a:spcAft>
            <a:buChar char="•"/>
          </a:pPr>
          <a:r>
            <a:rPr lang="en-US" sz="1800" kern="1200" dirty="0"/>
            <a:t>Prevalence of COPD in adults &gt;=45 years old (2011 - 2020)</a:t>
          </a:r>
        </a:p>
        <a:p>
          <a:pPr marL="171450" lvl="1" indent="-171450" algn="l" defTabSz="800100">
            <a:lnSpc>
              <a:spcPct val="90000"/>
            </a:lnSpc>
            <a:spcBef>
              <a:spcPct val="0"/>
            </a:spcBef>
            <a:spcAft>
              <a:spcPct val="20000"/>
            </a:spcAft>
            <a:buChar char="•"/>
          </a:pPr>
          <a:r>
            <a:rPr lang="en-US" sz="1800" kern="1200" dirty="0"/>
            <a:t>Current smoking among adults &gt;=18 years old with diagnosed COPD </a:t>
          </a:r>
        </a:p>
        <a:p>
          <a:pPr marL="171450" lvl="1" indent="-171450" algn="l" defTabSz="800100">
            <a:lnSpc>
              <a:spcPct val="90000"/>
            </a:lnSpc>
            <a:spcBef>
              <a:spcPct val="0"/>
            </a:spcBef>
            <a:spcAft>
              <a:spcPct val="20000"/>
            </a:spcAft>
            <a:buChar char="•"/>
          </a:pPr>
          <a:r>
            <a:rPr lang="en-US" sz="1800" kern="1200" dirty="0"/>
            <a:t>Current smoking among adults &gt;=45 years old with diagnosed COPD </a:t>
          </a:r>
        </a:p>
        <a:p>
          <a:pPr marL="171450" lvl="1" indent="-171450" algn="l" defTabSz="800100">
            <a:lnSpc>
              <a:spcPct val="90000"/>
            </a:lnSpc>
            <a:spcBef>
              <a:spcPct val="0"/>
            </a:spcBef>
            <a:spcAft>
              <a:spcPct val="20000"/>
            </a:spcAft>
            <a:buChar char="•"/>
          </a:pPr>
          <a:r>
            <a:rPr lang="en-US" sz="1800" kern="1200" dirty="0"/>
            <a:t>Prevalence of activity limitation among adults &gt;= 18 years old with diagnosed COPD</a:t>
          </a:r>
        </a:p>
        <a:p>
          <a:pPr marL="171450" lvl="1" indent="-171450" algn="l" defTabSz="800100">
            <a:lnSpc>
              <a:spcPct val="90000"/>
            </a:lnSpc>
            <a:spcBef>
              <a:spcPct val="0"/>
            </a:spcBef>
            <a:spcAft>
              <a:spcPct val="20000"/>
            </a:spcAft>
            <a:buChar char="•"/>
          </a:pPr>
          <a:r>
            <a:rPr lang="en-US" sz="1800" kern="1200" dirty="0"/>
            <a:t>Prevalence of activity limitation among adults &gt;= 45 years old with diagnosed COPD</a:t>
          </a:r>
        </a:p>
      </dsp:txBody>
      <dsp:txXfrm>
        <a:off x="0" y="797826"/>
        <a:ext cx="9601200" cy="2318400"/>
      </dsp:txXfrm>
    </dsp:sp>
    <dsp:sp modelId="{2F3EF9D0-B2E4-41A5-83B5-7785FFAE1C0D}">
      <dsp:nvSpPr>
        <dsp:cNvPr id="0" name=""/>
        <dsp:cNvSpPr/>
      </dsp:nvSpPr>
      <dsp:spPr>
        <a:xfrm>
          <a:off x="0" y="3218333"/>
          <a:ext cx="9601200" cy="4217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t>Not included in the analysis</a:t>
          </a:r>
          <a:r>
            <a:rPr lang="en-US" sz="1800" b="1" kern="1200" dirty="0"/>
            <a:t>:</a:t>
          </a:r>
          <a:endParaRPr lang="en-US" sz="1800" kern="1200" dirty="0"/>
        </a:p>
      </dsp:txBody>
      <dsp:txXfrm>
        <a:off x="20587" y="3238920"/>
        <a:ext cx="9560026" cy="380550"/>
      </dsp:txXfrm>
    </dsp:sp>
    <dsp:sp modelId="{878AC7D2-A56D-4431-BB85-3D41041894FB}">
      <dsp:nvSpPr>
        <dsp:cNvPr id="0" name=""/>
        <dsp:cNvSpPr/>
      </dsp:nvSpPr>
      <dsp:spPr>
        <a:xfrm>
          <a:off x="0" y="3579212"/>
          <a:ext cx="96012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800100">
            <a:lnSpc>
              <a:spcPct val="90000"/>
            </a:lnSpc>
            <a:spcBef>
              <a:spcPct val="0"/>
            </a:spcBef>
            <a:spcAft>
              <a:spcPct val="20000"/>
            </a:spcAft>
            <a:buChar char="•"/>
          </a:pPr>
          <a:r>
            <a:rPr lang="en-US" sz="1800" kern="1200" dirty="0"/>
            <a:t>Influenza vaccination among noninstitutionalized adults &gt;=18 with COPD</a:t>
          </a:r>
        </a:p>
        <a:p>
          <a:pPr marL="171450" lvl="1" indent="-171450" algn="l" defTabSz="800100">
            <a:lnSpc>
              <a:spcPct val="90000"/>
            </a:lnSpc>
            <a:spcBef>
              <a:spcPct val="0"/>
            </a:spcBef>
            <a:spcAft>
              <a:spcPct val="20000"/>
            </a:spcAft>
            <a:buChar char="•"/>
          </a:pPr>
          <a:r>
            <a:rPr lang="en-US" sz="1800" kern="1200" dirty="0"/>
            <a:t>Pneumococcal vaccination among noninstitutionalized adults &gt;=45 with COPD</a:t>
          </a:r>
        </a:p>
      </dsp:txBody>
      <dsp:txXfrm>
        <a:off x="0" y="3579212"/>
        <a:ext cx="9601200"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5/13/2022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5/13/2022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dc.gov/copd/data.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effectLst/>
                <a:latin typeface="+mj-lt"/>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https://www.cdc.gov/copd/data.html</a:t>
            </a:r>
            <a:endParaRPr lang="en-US" sz="1200" u="sng" dirty="0">
              <a:effectLst/>
              <a:latin typeface="+mj-lt"/>
              <a:ea typeface="Times New Roman" panose="02020603050405020304" pitchFamily="18"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E61351F-DBB1-4664-ADA9-83BC7CB8848D}" type="slidenum">
              <a:rPr lang="en-US" smtClean="0"/>
              <a:t>5</a:t>
            </a:fld>
            <a:endParaRPr lang="en-US"/>
          </a:p>
        </p:txBody>
      </p:sp>
    </p:spTree>
    <p:extLst>
      <p:ext uri="{BB962C8B-B14F-4D97-AF65-F5344CB8AC3E}">
        <p14:creationId xmlns:p14="http://schemas.microsoft.com/office/powerpoint/2010/main" val="557419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5/13/2022</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5/13/2022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ronicdata.cdc.gov/Chronic-Disease-Indicators/U-S-Chronic-Disease-Indicators-Chronic-Obstructive/aqr6-8kj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9143998" cy="2209800"/>
          </a:xfrm>
        </p:spPr>
        <p:txBody>
          <a:bodyPr>
            <a:normAutofit/>
          </a:bodyPr>
          <a:lstStyle/>
          <a:p>
            <a:r>
              <a:rPr lang="en-US" sz="3600" b="1" dirty="0"/>
              <a:t>Data + Analytics Capstone: </a:t>
            </a:r>
            <a:br>
              <a:rPr lang="en-US" sz="3600" b="1" dirty="0"/>
            </a:br>
            <a:r>
              <a:rPr lang="en-US" sz="3600" b="1" dirty="0"/>
              <a:t>Chronic Obstructive Pulmonary Disease (COPD)</a:t>
            </a:r>
          </a:p>
        </p:txBody>
      </p:sp>
      <p:sp>
        <p:nvSpPr>
          <p:cNvPr id="3" name="Subtitle 2"/>
          <p:cNvSpPr>
            <a:spLocks noGrp="1"/>
          </p:cNvSpPr>
          <p:nvPr>
            <p:ph type="subTitle" idx="1"/>
          </p:nvPr>
        </p:nvSpPr>
        <p:spPr/>
        <p:txBody>
          <a:bodyPr>
            <a:normAutofit/>
          </a:bodyPr>
          <a:lstStyle/>
          <a:p>
            <a:r>
              <a:rPr lang="en-US" sz="2000" dirty="0"/>
              <a:t>Christi Sutton</a:t>
            </a:r>
          </a:p>
          <a:p>
            <a:r>
              <a:rPr lang="en-US" sz="2000" dirty="0"/>
              <a:t>May 9, 2022</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838200"/>
          </a:xfrm>
        </p:spPr>
        <p:txBody>
          <a:bodyPr>
            <a:normAutofit/>
          </a:bodyPr>
          <a:lstStyle/>
          <a:p>
            <a:r>
              <a:rPr lang="en-US" b="1" dirty="0"/>
              <a:t>Who has COPD?</a:t>
            </a:r>
          </a:p>
        </p:txBody>
      </p:sp>
      <p:sp>
        <p:nvSpPr>
          <p:cNvPr id="14" name="Content Placeholder 13"/>
          <p:cNvSpPr>
            <a:spLocks noGrp="1"/>
          </p:cNvSpPr>
          <p:nvPr>
            <p:ph idx="1"/>
          </p:nvPr>
        </p:nvSpPr>
        <p:spPr>
          <a:xfrm>
            <a:off x="1293813" y="1524000"/>
            <a:ext cx="9601200" cy="2209800"/>
          </a:xfrm>
        </p:spPr>
        <p:txBody>
          <a:bodyPr>
            <a:normAutofit/>
          </a:bodyPr>
          <a:lstStyle/>
          <a:p>
            <a:r>
              <a:rPr lang="en-US" sz="1800" dirty="0"/>
              <a:t>Individuals 45 years and older, but it can occur at an earlier age</a:t>
            </a:r>
          </a:p>
          <a:p>
            <a:r>
              <a:rPr lang="en-US" sz="1800" dirty="0"/>
              <a:t>Smokers</a:t>
            </a:r>
          </a:p>
          <a:p>
            <a:r>
              <a:rPr lang="en-US" sz="1800" dirty="0"/>
              <a:t>Women more frequently than men</a:t>
            </a:r>
          </a:p>
          <a:p>
            <a:r>
              <a:rPr lang="en-US" sz="1800" dirty="0"/>
              <a:t>Substantial racial/ethnic disparities</a:t>
            </a:r>
          </a:p>
        </p:txBody>
      </p:sp>
    </p:spTree>
    <p:extLst>
      <p:ext uri="{BB962C8B-B14F-4D97-AF65-F5344CB8AC3E}">
        <p14:creationId xmlns:p14="http://schemas.microsoft.com/office/powerpoint/2010/main" val="164738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a:bodyPr>
          <a:lstStyle/>
          <a:p>
            <a:r>
              <a:rPr lang="en-US" sz="2800" dirty="0"/>
              <a:t>COPD Prevalence, 2011 - 2020</a:t>
            </a:r>
          </a:p>
        </p:txBody>
      </p:sp>
      <p:sp>
        <p:nvSpPr>
          <p:cNvPr id="5" name="Content Placeholder 4"/>
          <p:cNvSpPr>
            <a:spLocks noGrp="1"/>
          </p:cNvSpPr>
          <p:nvPr>
            <p:ph sz="half" idx="2"/>
          </p:nvPr>
        </p:nvSpPr>
        <p:spPr>
          <a:xfrm>
            <a:off x="1446212" y="1219201"/>
            <a:ext cx="9906001" cy="457199"/>
          </a:xfrm>
        </p:spPr>
        <p:txBody>
          <a:bodyPr>
            <a:normAutofit/>
          </a:bodyPr>
          <a:lstStyle/>
          <a:p>
            <a:r>
              <a:rPr lang="en-US" sz="1800" dirty="0"/>
              <a:t>Overall prevalence of COPD is somewhat lower in New York than the national average</a:t>
            </a:r>
          </a:p>
        </p:txBody>
      </p:sp>
      <p:pic>
        <p:nvPicPr>
          <p:cNvPr id="8" name="Content Placeholder 7" descr="Chart, bar chart&#10;&#10;Description automatically generated">
            <a:extLst>
              <a:ext uri="{FF2B5EF4-FFF2-40B4-BE49-F238E27FC236}">
                <a16:creationId xmlns:a16="http://schemas.microsoft.com/office/drawing/2014/main" id="{F85E5AB6-1D5C-B78B-DF63-364C5BDDFE7E}"/>
              </a:ext>
            </a:extLst>
          </p:cNvPr>
          <p:cNvPicPr>
            <a:picLocks noGrp="1" noChangeAspect="1"/>
          </p:cNvPicPr>
          <p:nvPr>
            <p:ph sz="half" idx="1"/>
          </p:nvPr>
        </p:nvPicPr>
        <p:blipFill>
          <a:blip r:embed="rId2"/>
          <a:stretch>
            <a:fillRect/>
          </a:stretch>
        </p:blipFill>
        <p:spPr>
          <a:xfrm>
            <a:off x="1446211" y="2057400"/>
            <a:ext cx="4263645" cy="3429000"/>
          </a:xfrm>
          <a:prstGeom prst="rect">
            <a:avLst/>
          </a:prstGeom>
        </p:spPr>
      </p:pic>
      <p:pic>
        <p:nvPicPr>
          <p:cNvPr id="9" name="Picture 8" descr="Chart, bar chart&#10;&#10;Description automatically generated">
            <a:extLst>
              <a:ext uri="{FF2B5EF4-FFF2-40B4-BE49-F238E27FC236}">
                <a16:creationId xmlns:a16="http://schemas.microsoft.com/office/drawing/2014/main" id="{C050ABC7-E2B0-B283-5107-7AEBCB6CDF41}"/>
              </a:ext>
            </a:extLst>
          </p:cNvPr>
          <p:cNvPicPr>
            <a:picLocks noChangeAspect="1"/>
          </p:cNvPicPr>
          <p:nvPr/>
        </p:nvPicPr>
        <p:blipFill>
          <a:blip r:embed="rId3"/>
          <a:stretch>
            <a:fillRect/>
          </a:stretch>
        </p:blipFill>
        <p:spPr>
          <a:xfrm>
            <a:off x="6119328" y="2102916"/>
            <a:ext cx="4654636" cy="3383483"/>
          </a:xfrm>
          <a:prstGeom prst="rect">
            <a:avLst/>
          </a:prstGeom>
        </p:spPr>
      </p:pic>
    </p:spTree>
    <p:extLst>
      <p:ext uri="{BB962C8B-B14F-4D97-AF65-F5344CB8AC3E}">
        <p14:creationId xmlns:p14="http://schemas.microsoft.com/office/powerpoint/2010/main" val="116936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762000"/>
          </a:xfrm>
        </p:spPr>
        <p:txBody>
          <a:bodyPr anchor="b">
            <a:noAutofit/>
          </a:bodyPr>
          <a:lstStyle/>
          <a:p>
            <a:r>
              <a:rPr lang="en-US" sz="2800" dirty="0"/>
              <a:t>COPD Prevalence by Gender (&gt;=45 years old), </a:t>
            </a:r>
            <a:br>
              <a:rPr lang="en-US" sz="2800" dirty="0"/>
            </a:br>
            <a:r>
              <a:rPr lang="en-US" sz="2800" dirty="0"/>
              <a:t>2011 - 2020</a:t>
            </a:r>
          </a:p>
        </p:txBody>
      </p:sp>
      <p:sp>
        <p:nvSpPr>
          <p:cNvPr id="5" name="Content Placeholder 4"/>
          <p:cNvSpPr>
            <a:spLocks noGrp="1"/>
          </p:cNvSpPr>
          <p:nvPr>
            <p:ph sz="half" idx="2"/>
          </p:nvPr>
        </p:nvSpPr>
        <p:spPr>
          <a:xfrm>
            <a:off x="1446212" y="1219201"/>
            <a:ext cx="9906001" cy="304800"/>
          </a:xfrm>
        </p:spPr>
        <p:txBody>
          <a:bodyPr>
            <a:normAutofit fontScale="92500" lnSpcReduction="10000"/>
          </a:bodyPr>
          <a:lstStyle/>
          <a:p>
            <a:pPr marL="0" indent="0">
              <a:buNone/>
            </a:pPr>
            <a:endParaRPr lang="en-US" sz="1800" dirty="0"/>
          </a:p>
          <a:p>
            <a:pPr marL="0" indent="0">
              <a:buNone/>
            </a:pPr>
            <a:endParaRPr lang="en-US" sz="1800" dirty="0"/>
          </a:p>
        </p:txBody>
      </p:sp>
      <p:sp>
        <p:nvSpPr>
          <p:cNvPr id="12" name="Content Placeholder 11">
            <a:extLst>
              <a:ext uri="{FF2B5EF4-FFF2-40B4-BE49-F238E27FC236}">
                <a16:creationId xmlns:a16="http://schemas.microsoft.com/office/drawing/2014/main" id="{71E7DC07-ADAB-8EB5-9E40-85EC994105B5}"/>
              </a:ext>
            </a:extLst>
          </p:cNvPr>
          <p:cNvSpPr>
            <a:spLocks noGrp="1"/>
          </p:cNvSpPr>
          <p:nvPr>
            <p:ph sz="half" idx="1"/>
          </p:nvPr>
        </p:nvSpPr>
        <p:spPr>
          <a:xfrm>
            <a:off x="6323012" y="4626936"/>
            <a:ext cx="5334000" cy="1332478"/>
          </a:xfrm>
        </p:spPr>
        <p:txBody>
          <a:bodyPr>
            <a:normAutofit fontScale="92500" lnSpcReduction="10000"/>
          </a:bodyPr>
          <a:lstStyle/>
          <a:p>
            <a:pPr marL="0" indent="0">
              <a:buNone/>
            </a:pPr>
            <a:r>
              <a:rPr lang="en-US" sz="1800" dirty="0"/>
              <a:t>There’ is a higher prevalence of COPD in women for all years indicated (2011 – 2020)</a:t>
            </a:r>
          </a:p>
          <a:p>
            <a:pPr marL="0" indent="0">
              <a:buNone/>
            </a:pPr>
            <a:r>
              <a:rPr lang="en-US" sz="1800" dirty="0"/>
              <a:t>This result is consistent in both age categories (&gt;=18 and &gt;=45 years old) </a:t>
            </a:r>
          </a:p>
        </p:txBody>
      </p:sp>
      <p:pic>
        <p:nvPicPr>
          <p:cNvPr id="14" name="Picture 13">
            <a:extLst>
              <a:ext uri="{FF2B5EF4-FFF2-40B4-BE49-F238E27FC236}">
                <a16:creationId xmlns:a16="http://schemas.microsoft.com/office/drawing/2014/main" id="{38FA117B-3C86-9EFF-C578-64A4623D62E6}"/>
              </a:ext>
            </a:extLst>
          </p:cNvPr>
          <p:cNvPicPr>
            <a:picLocks noChangeAspect="1"/>
          </p:cNvPicPr>
          <p:nvPr/>
        </p:nvPicPr>
        <p:blipFill>
          <a:blip r:embed="rId2"/>
          <a:stretch>
            <a:fillRect/>
          </a:stretch>
        </p:blipFill>
        <p:spPr>
          <a:xfrm>
            <a:off x="1320578" y="1404404"/>
            <a:ext cx="4432867" cy="2575284"/>
          </a:xfrm>
          <a:prstGeom prst="rect">
            <a:avLst/>
          </a:prstGeom>
        </p:spPr>
      </p:pic>
      <p:pic>
        <p:nvPicPr>
          <p:cNvPr id="16" name="Picture 15">
            <a:extLst>
              <a:ext uri="{FF2B5EF4-FFF2-40B4-BE49-F238E27FC236}">
                <a16:creationId xmlns:a16="http://schemas.microsoft.com/office/drawing/2014/main" id="{AD3C7FE3-9428-71A4-07AF-17168CAB3266}"/>
              </a:ext>
            </a:extLst>
          </p:cNvPr>
          <p:cNvPicPr>
            <a:picLocks noChangeAspect="1"/>
          </p:cNvPicPr>
          <p:nvPr/>
        </p:nvPicPr>
        <p:blipFill>
          <a:blip r:embed="rId3"/>
          <a:stretch>
            <a:fillRect/>
          </a:stretch>
        </p:blipFill>
        <p:spPr>
          <a:xfrm>
            <a:off x="1317034" y="3860090"/>
            <a:ext cx="4463534" cy="2301815"/>
          </a:xfrm>
          <a:prstGeom prst="rect">
            <a:avLst/>
          </a:prstGeom>
        </p:spPr>
      </p:pic>
      <p:pic>
        <p:nvPicPr>
          <p:cNvPr id="4" name="Picture 3">
            <a:extLst>
              <a:ext uri="{FF2B5EF4-FFF2-40B4-BE49-F238E27FC236}">
                <a16:creationId xmlns:a16="http://schemas.microsoft.com/office/drawing/2014/main" id="{1DED34F4-95C5-B6B6-7241-C0097E4DEA7A}"/>
              </a:ext>
            </a:extLst>
          </p:cNvPr>
          <p:cNvPicPr>
            <a:picLocks noChangeAspect="1"/>
          </p:cNvPicPr>
          <p:nvPr/>
        </p:nvPicPr>
        <p:blipFill>
          <a:blip r:embed="rId4"/>
          <a:stretch>
            <a:fillRect/>
          </a:stretch>
        </p:blipFill>
        <p:spPr>
          <a:xfrm>
            <a:off x="5755746" y="1427441"/>
            <a:ext cx="1406649" cy="990599"/>
          </a:xfrm>
          <a:prstGeom prst="rect">
            <a:avLst/>
          </a:prstGeom>
        </p:spPr>
      </p:pic>
    </p:spTree>
    <p:extLst>
      <p:ext uri="{BB962C8B-B14F-4D97-AF65-F5344CB8AC3E}">
        <p14:creationId xmlns:p14="http://schemas.microsoft.com/office/powerpoint/2010/main" val="3719057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a:bodyPr>
          <a:lstStyle/>
          <a:p>
            <a:r>
              <a:rPr lang="en-US" sz="3100" dirty="0"/>
              <a:t>COPD Prevalence by Age and Gender in New York</a:t>
            </a:r>
            <a:endParaRPr lang="en-US" sz="2800" dirty="0"/>
          </a:p>
        </p:txBody>
      </p:sp>
      <p:sp>
        <p:nvSpPr>
          <p:cNvPr id="5" name="Content Placeholder 4"/>
          <p:cNvSpPr>
            <a:spLocks noGrp="1"/>
          </p:cNvSpPr>
          <p:nvPr>
            <p:ph sz="half" idx="2"/>
          </p:nvPr>
        </p:nvSpPr>
        <p:spPr>
          <a:xfrm>
            <a:off x="1446212" y="1219201"/>
            <a:ext cx="9906001" cy="685799"/>
          </a:xfrm>
        </p:spPr>
        <p:txBody>
          <a:bodyPr>
            <a:normAutofit fontScale="92500" lnSpcReduction="20000"/>
          </a:bodyPr>
          <a:lstStyle/>
          <a:p>
            <a:r>
              <a:rPr lang="en-US" sz="1900" dirty="0"/>
              <a:t>COPD prevalence increases substantially with age</a:t>
            </a:r>
          </a:p>
          <a:p>
            <a:r>
              <a:rPr lang="en-US" sz="1900" dirty="0"/>
              <a:t>Women have a higher incidence than men in all years surveyed</a:t>
            </a:r>
          </a:p>
          <a:p>
            <a:endParaRPr lang="en-US" sz="1800" dirty="0"/>
          </a:p>
          <a:p>
            <a:pPr marL="0" indent="0">
              <a:buNone/>
            </a:pPr>
            <a:endParaRPr lang="en-US" sz="1800" dirty="0"/>
          </a:p>
          <a:p>
            <a:pPr marL="0" indent="0">
              <a:buNone/>
            </a:pPr>
            <a:endParaRPr lang="en-US" sz="1800" dirty="0"/>
          </a:p>
        </p:txBody>
      </p:sp>
      <p:sp>
        <p:nvSpPr>
          <p:cNvPr id="12" name="Content Placeholder 11">
            <a:extLst>
              <a:ext uri="{FF2B5EF4-FFF2-40B4-BE49-F238E27FC236}">
                <a16:creationId xmlns:a16="http://schemas.microsoft.com/office/drawing/2014/main" id="{71E7DC07-ADAB-8EB5-9E40-85EC994105B5}"/>
              </a:ext>
            </a:extLst>
          </p:cNvPr>
          <p:cNvSpPr>
            <a:spLocks noGrp="1"/>
          </p:cNvSpPr>
          <p:nvPr>
            <p:ph sz="half" idx="1"/>
          </p:nvPr>
        </p:nvSpPr>
        <p:spPr>
          <a:xfrm>
            <a:off x="1446212" y="2181996"/>
            <a:ext cx="9753600" cy="408804"/>
          </a:xfrm>
        </p:spPr>
        <p:txBody>
          <a:bodyPr>
            <a:normAutofit fontScale="92500" lnSpcReduction="20000"/>
          </a:bodyPr>
          <a:lstStyle/>
          <a:p>
            <a:pPr marL="0" indent="0">
              <a:buNone/>
            </a:pPr>
            <a:r>
              <a:rPr lang="en-US" dirty="0"/>
              <a:t>             </a:t>
            </a:r>
            <a:r>
              <a:rPr lang="en-US" sz="1800" b="1" dirty="0"/>
              <a:t>NY &gt;=18                                        NY &gt;=45</a:t>
            </a:r>
          </a:p>
        </p:txBody>
      </p:sp>
      <p:pic>
        <p:nvPicPr>
          <p:cNvPr id="19" name="Content Placeholder 9">
            <a:extLst>
              <a:ext uri="{FF2B5EF4-FFF2-40B4-BE49-F238E27FC236}">
                <a16:creationId xmlns:a16="http://schemas.microsoft.com/office/drawing/2014/main" id="{3228B3DC-3C5C-C241-99E4-E2E9CEADC375}"/>
              </a:ext>
            </a:extLst>
          </p:cNvPr>
          <p:cNvPicPr>
            <a:picLocks noChangeAspect="1"/>
          </p:cNvPicPr>
          <p:nvPr/>
        </p:nvPicPr>
        <p:blipFill>
          <a:blip r:embed="rId2"/>
          <a:stretch>
            <a:fillRect/>
          </a:stretch>
        </p:blipFill>
        <p:spPr>
          <a:xfrm>
            <a:off x="1439308" y="2590800"/>
            <a:ext cx="4685869" cy="3200400"/>
          </a:xfrm>
          <a:prstGeom prst="rect">
            <a:avLst/>
          </a:prstGeom>
        </p:spPr>
      </p:pic>
      <p:pic>
        <p:nvPicPr>
          <p:cNvPr id="20" name="Picture 19">
            <a:extLst>
              <a:ext uri="{FF2B5EF4-FFF2-40B4-BE49-F238E27FC236}">
                <a16:creationId xmlns:a16="http://schemas.microsoft.com/office/drawing/2014/main" id="{ED30C051-E4AB-3FE1-C5C2-B8B5E6987B1E}"/>
              </a:ext>
            </a:extLst>
          </p:cNvPr>
          <p:cNvPicPr>
            <a:picLocks noChangeAspect="1"/>
          </p:cNvPicPr>
          <p:nvPr/>
        </p:nvPicPr>
        <p:blipFill>
          <a:blip r:embed="rId3"/>
          <a:stretch>
            <a:fillRect/>
          </a:stretch>
        </p:blipFill>
        <p:spPr>
          <a:xfrm>
            <a:off x="6627812" y="2612065"/>
            <a:ext cx="4913210" cy="3179135"/>
          </a:xfrm>
          <a:prstGeom prst="rect">
            <a:avLst/>
          </a:prstGeom>
        </p:spPr>
      </p:pic>
    </p:spTree>
    <p:extLst>
      <p:ext uri="{BB962C8B-B14F-4D97-AF65-F5344CB8AC3E}">
        <p14:creationId xmlns:p14="http://schemas.microsoft.com/office/powerpoint/2010/main" val="2398392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a:bodyPr>
          <a:lstStyle/>
          <a:p>
            <a:r>
              <a:rPr lang="en-US" sz="2800" dirty="0"/>
              <a:t>COPD Prevalence by Race/Ethnicity, 2011 - 2020</a:t>
            </a:r>
          </a:p>
        </p:txBody>
      </p:sp>
      <p:sp>
        <p:nvSpPr>
          <p:cNvPr id="5" name="Content Placeholder 4"/>
          <p:cNvSpPr>
            <a:spLocks noGrp="1"/>
          </p:cNvSpPr>
          <p:nvPr>
            <p:ph sz="half" idx="2"/>
          </p:nvPr>
        </p:nvSpPr>
        <p:spPr>
          <a:xfrm>
            <a:off x="1446212" y="1219201"/>
            <a:ext cx="9906001" cy="914399"/>
          </a:xfrm>
        </p:spPr>
        <p:txBody>
          <a:bodyPr>
            <a:normAutofit/>
          </a:bodyPr>
          <a:lstStyle/>
          <a:p>
            <a:r>
              <a:rPr lang="en-US" sz="1600" dirty="0"/>
              <a:t>Race/Ethnicity: </a:t>
            </a:r>
          </a:p>
          <a:p>
            <a:pPr marL="274320" lvl="1" indent="0">
              <a:buNone/>
            </a:pPr>
            <a:r>
              <a:rPr lang="en-US" sz="1600" dirty="0"/>
              <a:t>Prevalence varies considerably among different racial/ethnic groups</a:t>
            </a:r>
          </a:p>
        </p:txBody>
      </p:sp>
      <p:pic>
        <p:nvPicPr>
          <p:cNvPr id="19" name="Content Placeholder 18">
            <a:extLst>
              <a:ext uri="{FF2B5EF4-FFF2-40B4-BE49-F238E27FC236}">
                <a16:creationId xmlns:a16="http://schemas.microsoft.com/office/drawing/2014/main" id="{2CD34CAD-8B5E-5859-BB55-EC45EB8A3DFF}"/>
              </a:ext>
            </a:extLst>
          </p:cNvPr>
          <p:cNvPicPr>
            <a:picLocks noGrp="1" noChangeAspect="1"/>
          </p:cNvPicPr>
          <p:nvPr>
            <p:ph sz="half" idx="1"/>
          </p:nvPr>
        </p:nvPicPr>
        <p:blipFill>
          <a:blip r:embed="rId2"/>
          <a:stretch>
            <a:fillRect/>
          </a:stretch>
        </p:blipFill>
        <p:spPr>
          <a:xfrm>
            <a:off x="3046412" y="2169042"/>
            <a:ext cx="5842618" cy="3783240"/>
          </a:xfrm>
        </p:spPr>
      </p:pic>
    </p:spTree>
    <p:extLst>
      <p:ext uri="{BB962C8B-B14F-4D97-AF65-F5344CB8AC3E}">
        <p14:creationId xmlns:p14="http://schemas.microsoft.com/office/powerpoint/2010/main" val="4057559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812" y="396949"/>
            <a:ext cx="9601200" cy="561205"/>
          </a:xfrm>
        </p:spPr>
        <p:txBody>
          <a:bodyPr anchor="b">
            <a:noAutofit/>
          </a:bodyPr>
          <a:lstStyle/>
          <a:p>
            <a:r>
              <a:rPr lang="en-US" sz="2500" dirty="0"/>
              <a:t>COPD Prevalence by Race/Ethnicity in the &gt;=45 years age group</a:t>
            </a:r>
          </a:p>
        </p:txBody>
      </p:sp>
      <p:sp>
        <p:nvSpPr>
          <p:cNvPr id="5" name="Content Placeholder 4"/>
          <p:cNvSpPr>
            <a:spLocks noGrp="1"/>
          </p:cNvSpPr>
          <p:nvPr>
            <p:ph sz="half" idx="2"/>
          </p:nvPr>
        </p:nvSpPr>
        <p:spPr>
          <a:xfrm>
            <a:off x="6399212" y="3276600"/>
            <a:ext cx="5334000" cy="2635568"/>
          </a:xfrm>
        </p:spPr>
        <p:txBody>
          <a:bodyPr>
            <a:noAutofit/>
          </a:bodyPr>
          <a:lstStyle/>
          <a:p>
            <a:pPr marL="0" indent="0">
              <a:buNone/>
            </a:pPr>
            <a:r>
              <a:rPr lang="en-US" sz="1800" dirty="0"/>
              <a:t>Race/Ethnicity: </a:t>
            </a:r>
          </a:p>
          <a:p>
            <a:endParaRPr lang="en-US" sz="1800" dirty="0"/>
          </a:p>
          <a:p>
            <a:pPr lvl="1"/>
            <a:r>
              <a:rPr lang="en-US" sz="1800" dirty="0"/>
              <a:t>Multiracial, non-Hispanics have a much higher incidence of COPD than other racial/ethnic groups</a:t>
            </a:r>
          </a:p>
          <a:p>
            <a:pPr lvl="1"/>
            <a:endParaRPr lang="en-US" sz="1800" dirty="0"/>
          </a:p>
          <a:p>
            <a:pPr lvl="1"/>
            <a:r>
              <a:rPr lang="en-US" sz="1800" dirty="0"/>
              <a:t>Hispanics as a group have the lowest incidence of COPD</a:t>
            </a:r>
          </a:p>
          <a:p>
            <a:pPr marL="0" indent="0">
              <a:buNone/>
            </a:pPr>
            <a:endParaRPr lang="en-US" sz="1800" dirty="0"/>
          </a:p>
        </p:txBody>
      </p:sp>
      <p:pic>
        <p:nvPicPr>
          <p:cNvPr id="7" name="Content Placeholder 6">
            <a:extLst>
              <a:ext uri="{FF2B5EF4-FFF2-40B4-BE49-F238E27FC236}">
                <a16:creationId xmlns:a16="http://schemas.microsoft.com/office/drawing/2014/main" id="{5DD1DDF6-F764-80E0-43AF-EF6FD30B21BD}"/>
              </a:ext>
            </a:extLst>
          </p:cNvPr>
          <p:cNvPicPr>
            <a:picLocks noGrp="1" noChangeAspect="1"/>
          </p:cNvPicPr>
          <p:nvPr>
            <p:ph sz="half" idx="1"/>
          </p:nvPr>
        </p:nvPicPr>
        <p:blipFill rotWithShape="1">
          <a:blip r:embed="rId2"/>
          <a:srcRect t="9444"/>
          <a:stretch/>
        </p:blipFill>
        <p:spPr>
          <a:xfrm>
            <a:off x="1290342" y="1209408"/>
            <a:ext cx="4711019" cy="2635568"/>
          </a:xfrm>
        </p:spPr>
      </p:pic>
      <p:pic>
        <p:nvPicPr>
          <p:cNvPr id="9" name="Picture 8">
            <a:extLst>
              <a:ext uri="{FF2B5EF4-FFF2-40B4-BE49-F238E27FC236}">
                <a16:creationId xmlns:a16="http://schemas.microsoft.com/office/drawing/2014/main" id="{156D250C-37D7-2370-9609-C57164E584DA}"/>
              </a:ext>
            </a:extLst>
          </p:cNvPr>
          <p:cNvPicPr>
            <a:picLocks noChangeAspect="1"/>
          </p:cNvPicPr>
          <p:nvPr/>
        </p:nvPicPr>
        <p:blipFill>
          <a:blip r:embed="rId3"/>
          <a:stretch>
            <a:fillRect/>
          </a:stretch>
        </p:blipFill>
        <p:spPr>
          <a:xfrm>
            <a:off x="1265349" y="3841432"/>
            <a:ext cx="4718770" cy="2635568"/>
          </a:xfrm>
          <a:prstGeom prst="rect">
            <a:avLst/>
          </a:prstGeom>
        </p:spPr>
      </p:pic>
      <p:pic>
        <p:nvPicPr>
          <p:cNvPr id="12" name="Picture 11">
            <a:extLst>
              <a:ext uri="{FF2B5EF4-FFF2-40B4-BE49-F238E27FC236}">
                <a16:creationId xmlns:a16="http://schemas.microsoft.com/office/drawing/2014/main" id="{C41D1C79-4877-CA1C-DA45-3561C37DD38C}"/>
              </a:ext>
            </a:extLst>
          </p:cNvPr>
          <p:cNvPicPr>
            <a:picLocks noChangeAspect="1"/>
          </p:cNvPicPr>
          <p:nvPr/>
        </p:nvPicPr>
        <p:blipFill rotWithShape="1">
          <a:blip r:embed="rId4"/>
          <a:srcRect t="6741"/>
          <a:stretch/>
        </p:blipFill>
        <p:spPr>
          <a:xfrm>
            <a:off x="5984119" y="1209408"/>
            <a:ext cx="1924273" cy="1219200"/>
          </a:xfrm>
          <a:prstGeom prst="rect">
            <a:avLst/>
          </a:prstGeom>
        </p:spPr>
      </p:pic>
    </p:spTree>
    <p:extLst>
      <p:ext uri="{BB962C8B-B14F-4D97-AF65-F5344CB8AC3E}">
        <p14:creationId xmlns:p14="http://schemas.microsoft.com/office/powerpoint/2010/main" val="106895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F470-5F79-E8A2-C958-D34AED11A00A}"/>
              </a:ext>
            </a:extLst>
          </p:cNvPr>
          <p:cNvSpPr>
            <a:spLocks noGrp="1"/>
          </p:cNvSpPr>
          <p:nvPr>
            <p:ph type="title"/>
          </p:nvPr>
        </p:nvSpPr>
        <p:spPr/>
        <p:txBody>
          <a:bodyPr/>
          <a:lstStyle/>
          <a:p>
            <a:pPr algn="ctr"/>
            <a:r>
              <a:rPr lang="en-US" dirty="0"/>
              <a:t>Smoking</a:t>
            </a:r>
          </a:p>
        </p:txBody>
      </p:sp>
    </p:spTree>
    <p:extLst>
      <p:ext uri="{BB962C8B-B14F-4D97-AF65-F5344CB8AC3E}">
        <p14:creationId xmlns:p14="http://schemas.microsoft.com/office/powerpoint/2010/main" val="69207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fontScale="90000"/>
          </a:bodyPr>
          <a:lstStyle/>
          <a:p>
            <a:r>
              <a:rPr lang="en-US" sz="2800" dirty="0"/>
              <a:t>Prevalence of current smoking among individuals with diagnosed COPD by gender 2011 - 2020</a:t>
            </a:r>
          </a:p>
        </p:txBody>
      </p:sp>
      <p:sp>
        <p:nvSpPr>
          <p:cNvPr id="5" name="Content Placeholder 4"/>
          <p:cNvSpPr>
            <a:spLocks noGrp="1"/>
          </p:cNvSpPr>
          <p:nvPr>
            <p:ph sz="half" idx="2"/>
          </p:nvPr>
        </p:nvSpPr>
        <p:spPr>
          <a:xfrm>
            <a:off x="6704011" y="3200400"/>
            <a:ext cx="5105401" cy="1219200"/>
          </a:xfrm>
        </p:spPr>
        <p:txBody>
          <a:bodyPr>
            <a:noAutofit/>
          </a:bodyPr>
          <a:lstStyle/>
          <a:p>
            <a:pPr marL="0" indent="0">
              <a:buNone/>
            </a:pPr>
            <a:r>
              <a:rPr lang="en-US" sz="1800" dirty="0"/>
              <a:t>The incidence of individuals smoking who have a COPD diagnosis decreases with age, and the mean percentage for women is noticeably higher than it is for men.</a:t>
            </a:r>
          </a:p>
        </p:txBody>
      </p:sp>
      <p:pic>
        <p:nvPicPr>
          <p:cNvPr id="7" name="Content Placeholder 6">
            <a:extLst>
              <a:ext uri="{FF2B5EF4-FFF2-40B4-BE49-F238E27FC236}">
                <a16:creationId xmlns:a16="http://schemas.microsoft.com/office/drawing/2014/main" id="{D6B4D8D4-8D26-FE22-34B3-62E79407F6E3}"/>
              </a:ext>
            </a:extLst>
          </p:cNvPr>
          <p:cNvPicPr>
            <a:picLocks noGrp="1" noChangeAspect="1"/>
          </p:cNvPicPr>
          <p:nvPr>
            <p:ph sz="half" idx="1"/>
          </p:nvPr>
        </p:nvPicPr>
        <p:blipFill>
          <a:blip r:embed="rId2"/>
          <a:stretch>
            <a:fillRect/>
          </a:stretch>
        </p:blipFill>
        <p:spPr>
          <a:xfrm>
            <a:off x="1315446" y="3744364"/>
            <a:ext cx="5201881" cy="2488487"/>
          </a:xfrm>
        </p:spPr>
      </p:pic>
      <p:pic>
        <p:nvPicPr>
          <p:cNvPr id="11" name="Picture 10">
            <a:extLst>
              <a:ext uri="{FF2B5EF4-FFF2-40B4-BE49-F238E27FC236}">
                <a16:creationId xmlns:a16="http://schemas.microsoft.com/office/drawing/2014/main" id="{C59F579A-1CC8-E3C9-A631-AB0ABE326370}"/>
              </a:ext>
            </a:extLst>
          </p:cNvPr>
          <p:cNvPicPr>
            <a:picLocks noChangeAspect="1"/>
          </p:cNvPicPr>
          <p:nvPr/>
        </p:nvPicPr>
        <p:blipFill>
          <a:blip r:embed="rId3"/>
          <a:stretch>
            <a:fillRect/>
          </a:stretch>
        </p:blipFill>
        <p:spPr>
          <a:xfrm>
            <a:off x="1301085" y="1143000"/>
            <a:ext cx="5201881" cy="2418290"/>
          </a:xfrm>
          <a:prstGeom prst="rect">
            <a:avLst/>
          </a:prstGeom>
        </p:spPr>
      </p:pic>
      <p:sp>
        <p:nvSpPr>
          <p:cNvPr id="15" name="TextBox 14">
            <a:extLst>
              <a:ext uri="{FF2B5EF4-FFF2-40B4-BE49-F238E27FC236}">
                <a16:creationId xmlns:a16="http://schemas.microsoft.com/office/drawing/2014/main" id="{951027BC-DBB8-CA75-66E8-FF908FB07BED}"/>
              </a:ext>
            </a:extLst>
          </p:cNvPr>
          <p:cNvSpPr txBox="1"/>
          <p:nvPr/>
        </p:nvSpPr>
        <p:spPr>
          <a:xfrm>
            <a:off x="6856412" y="2209800"/>
            <a:ext cx="1447800" cy="341632"/>
          </a:xfrm>
          <a:prstGeom prst="rect">
            <a:avLst/>
          </a:prstGeom>
          <a:noFill/>
        </p:spPr>
        <p:txBody>
          <a:bodyPr wrap="square" rtlCol="0">
            <a:spAutoFit/>
          </a:bodyPr>
          <a:lstStyle/>
          <a:p>
            <a:pPr>
              <a:lnSpc>
                <a:spcPct val="90000"/>
              </a:lnSpc>
            </a:pPr>
            <a:r>
              <a:rPr lang="en-US" dirty="0"/>
              <a:t>&gt;=18</a:t>
            </a:r>
          </a:p>
        </p:txBody>
      </p:sp>
      <p:sp>
        <p:nvSpPr>
          <p:cNvPr id="17" name="TextBox 16">
            <a:extLst>
              <a:ext uri="{FF2B5EF4-FFF2-40B4-BE49-F238E27FC236}">
                <a16:creationId xmlns:a16="http://schemas.microsoft.com/office/drawing/2014/main" id="{07ACF37B-D511-CBA6-E472-14E700364AA9}"/>
              </a:ext>
            </a:extLst>
          </p:cNvPr>
          <p:cNvSpPr txBox="1"/>
          <p:nvPr/>
        </p:nvSpPr>
        <p:spPr>
          <a:xfrm>
            <a:off x="7008812" y="4724400"/>
            <a:ext cx="1828800" cy="341632"/>
          </a:xfrm>
          <a:prstGeom prst="rect">
            <a:avLst/>
          </a:prstGeom>
          <a:noFill/>
        </p:spPr>
        <p:txBody>
          <a:bodyPr wrap="square" rtlCol="0">
            <a:spAutoFit/>
          </a:bodyPr>
          <a:lstStyle/>
          <a:p>
            <a:pPr>
              <a:lnSpc>
                <a:spcPct val="90000"/>
              </a:lnSpc>
            </a:pPr>
            <a:r>
              <a:rPr lang="en-US" dirty="0"/>
              <a:t>&gt;=45</a:t>
            </a:r>
          </a:p>
        </p:txBody>
      </p:sp>
    </p:spTree>
    <p:extLst>
      <p:ext uri="{BB962C8B-B14F-4D97-AF65-F5344CB8AC3E}">
        <p14:creationId xmlns:p14="http://schemas.microsoft.com/office/powerpoint/2010/main" val="211206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fontScale="90000"/>
          </a:bodyPr>
          <a:lstStyle/>
          <a:p>
            <a:r>
              <a:rPr lang="en-US" sz="2800" dirty="0"/>
              <a:t>Prevalence of current smoking among individuals with diagnosed COPD by gender in New York</a:t>
            </a:r>
          </a:p>
        </p:txBody>
      </p:sp>
      <p:sp>
        <p:nvSpPr>
          <p:cNvPr id="5" name="Content Placeholder 4"/>
          <p:cNvSpPr>
            <a:spLocks noGrp="1"/>
          </p:cNvSpPr>
          <p:nvPr>
            <p:ph sz="half" idx="2"/>
          </p:nvPr>
        </p:nvSpPr>
        <p:spPr>
          <a:xfrm>
            <a:off x="1141413" y="1143000"/>
            <a:ext cx="10668000" cy="1307890"/>
          </a:xfrm>
        </p:spPr>
        <p:txBody>
          <a:bodyPr>
            <a:noAutofit/>
          </a:bodyPr>
          <a:lstStyle/>
          <a:p>
            <a:pPr marL="0" indent="0">
              <a:buNone/>
            </a:pPr>
            <a:r>
              <a:rPr lang="en-US" sz="1800" dirty="0"/>
              <a:t>The incidence of individuals smoking who have a COPD diagnosis decreased with age for the years surveyed.</a:t>
            </a:r>
          </a:p>
          <a:p>
            <a:pPr marL="0" indent="0">
              <a:buNone/>
            </a:pPr>
            <a:r>
              <a:rPr lang="en-US" sz="1800" dirty="0"/>
              <a:t>Incidence by gender varied over the years in both age groups, but in the &gt;=45 age group, more men smoked than women most years.</a:t>
            </a:r>
          </a:p>
        </p:txBody>
      </p:sp>
      <p:pic>
        <p:nvPicPr>
          <p:cNvPr id="8" name="Content Placeholder 7">
            <a:extLst>
              <a:ext uri="{FF2B5EF4-FFF2-40B4-BE49-F238E27FC236}">
                <a16:creationId xmlns:a16="http://schemas.microsoft.com/office/drawing/2014/main" id="{E6A337B9-C116-BD36-F827-B78417FD8F8A}"/>
              </a:ext>
            </a:extLst>
          </p:cNvPr>
          <p:cNvPicPr>
            <a:picLocks noGrp="1" noChangeAspect="1"/>
          </p:cNvPicPr>
          <p:nvPr>
            <p:ph sz="half" idx="1"/>
          </p:nvPr>
        </p:nvPicPr>
        <p:blipFill>
          <a:blip r:embed="rId2"/>
          <a:stretch>
            <a:fillRect/>
          </a:stretch>
        </p:blipFill>
        <p:spPr>
          <a:xfrm>
            <a:off x="6475413" y="3072342"/>
            <a:ext cx="5277299" cy="3304115"/>
          </a:xfrm>
        </p:spPr>
      </p:pic>
      <p:sp>
        <p:nvSpPr>
          <p:cNvPr id="12" name="TextBox 11">
            <a:extLst>
              <a:ext uri="{FF2B5EF4-FFF2-40B4-BE49-F238E27FC236}">
                <a16:creationId xmlns:a16="http://schemas.microsoft.com/office/drawing/2014/main" id="{3C5BD884-23AC-7231-83E9-900DD93D8F77}"/>
              </a:ext>
            </a:extLst>
          </p:cNvPr>
          <p:cNvSpPr txBox="1"/>
          <p:nvPr/>
        </p:nvSpPr>
        <p:spPr>
          <a:xfrm>
            <a:off x="8913812" y="2590800"/>
            <a:ext cx="914399" cy="341632"/>
          </a:xfrm>
          <a:prstGeom prst="rect">
            <a:avLst/>
          </a:prstGeom>
          <a:noFill/>
        </p:spPr>
        <p:txBody>
          <a:bodyPr wrap="square" rtlCol="0">
            <a:spAutoFit/>
          </a:bodyPr>
          <a:lstStyle/>
          <a:p>
            <a:pPr>
              <a:lnSpc>
                <a:spcPct val="90000"/>
              </a:lnSpc>
            </a:pPr>
            <a:r>
              <a:rPr lang="en-US" dirty="0"/>
              <a:t>&gt;=45</a:t>
            </a:r>
          </a:p>
        </p:txBody>
      </p:sp>
      <p:pic>
        <p:nvPicPr>
          <p:cNvPr id="10" name="Picture 9">
            <a:extLst>
              <a:ext uri="{FF2B5EF4-FFF2-40B4-BE49-F238E27FC236}">
                <a16:creationId xmlns:a16="http://schemas.microsoft.com/office/drawing/2014/main" id="{96AE8A36-3F65-4340-EE01-F5205830F6E2}"/>
              </a:ext>
            </a:extLst>
          </p:cNvPr>
          <p:cNvPicPr>
            <a:picLocks noChangeAspect="1"/>
          </p:cNvPicPr>
          <p:nvPr/>
        </p:nvPicPr>
        <p:blipFill>
          <a:blip r:embed="rId3"/>
          <a:stretch>
            <a:fillRect/>
          </a:stretch>
        </p:blipFill>
        <p:spPr>
          <a:xfrm>
            <a:off x="1065212" y="3101906"/>
            <a:ext cx="4872946" cy="3244989"/>
          </a:xfrm>
          <a:prstGeom prst="rect">
            <a:avLst/>
          </a:prstGeom>
        </p:spPr>
      </p:pic>
      <p:sp>
        <p:nvSpPr>
          <p:cNvPr id="13" name="TextBox 12">
            <a:extLst>
              <a:ext uri="{FF2B5EF4-FFF2-40B4-BE49-F238E27FC236}">
                <a16:creationId xmlns:a16="http://schemas.microsoft.com/office/drawing/2014/main" id="{2BAF5CF1-13BF-53D8-BCD7-87DE89EFF6A2}"/>
              </a:ext>
            </a:extLst>
          </p:cNvPr>
          <p:cNvSpPr txBox="1"/>
          <p:nvPr/>
        </p:nvSpPr>
        <p:spPr>
          <a:xfrm>
            <a:off x="3046412" y="2590800"/>
            <a:ext cx="914399" cy="341632"/>
          </a:xfrm>
          <a:prstGeom prst="rect">
            <a:avLst/>
          </a:prstGeom>
          <a:noFill/>
        </p:spPr>
        <p:txBody>
          <a:bodyPr wrap="square" rtlCol="0">
            <a:spAutoFit/>
          </a:bodyPr>
          <a:lstStyle/>
          <a:p>
            <a:pPr>
              <a:lnSpc>
                <a:spcPct val="90000"/>
              </a:lnSpc>
            </a:pPr>
            <a:r>
              <a:rPr lang="en-US" dirty="0"/>
              <a:t>&gt;=18</a:t>
            </a:r>
          </a:p>
        </p:txBody>
      </p:sp>
    </p:spTree>
    <p:extLst>
      <p:ext uri="{BB962C8B-B14F-4D97-AF65-F5344CB8AC3E}">
        <p14:creationId xmlns:p14="http://schemas.microsoft.com/office/powerpoint/2010/main" val="3547073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152400"/>
            <a:ext cx="9601200" cy="1219200"/>
          </a:xfrm>
        </p:spPr>
        <p:txBody>
          <a:bodyPr anchor="b">
            <a:normAutofit fontScale="90000"/>
          </a:bodyPr>
          <a:lstStyle/>
          <a:p>
            <a:r>
              <a:rPr lang="en-US" sz="2800" dirty="0"/>
              <a:t>Prevalence of current smoking among individuals &gt;=45 with diagnosed COPD </a:t>
            </a:r>
            <a:br>
              <a:rPr lang="en-US" sz="2800" dirty="0"/>
            </a:br>
            <a:r>
              <a:rPr lang="en-US" sz="2800" dirty="0"/>
              <a:t>National vs. New York comparison</a:t>
            </a:r>
          </a:p>
        </p:txBody>
      </p:sp>
      <p:sp>
        <p:nvSpPr>
          <p:cNvPr id="5" name="Content Placeholder 4"/>
          <p:cNvSpPr>
            <a:spLocks noGrp="1"/>
          </p:cNvSpPr>
          <p:nvPr>
            <p:ph sz="half" idx="2"/>
          </p:nvPr>
        </p:nvSpPr>
        <p:spPr>
          <a:xfrm>
            <a:off x="1300851" y="1600200"/>
            <a:ext cx="9601200" cy="1066800"/>
          </a:xfrm>
        </p:spPr>
        <p:txBody>
          <a:bodyPr>
            <a:normAutofit/>
          </a:bodyPr>
          <a:lstStyle/>
          <a:p>
            <a:r>
              <a:rPr lang="en-US" sz="1800" dirty="0"/>
              <a:t>Overall mean value for all years nationally is between 35 and 40% nationally.</a:t>
            </a:r>
          </a:p>
          <a:p>
            <a:r>
              <a:rPr lang="en-US" sz="1800" dirty="0"/>
              <a:t>NY: Lower than the national average in most years; it trended downward between 201 and 2020</a:t>
            </a:r>
          </a:p>
        </p:txBody>
      </p:sp>
      <p:pic>
        <p:nvPicPr>
          <p:cNvPr id="6" name="Content Placeholder 5" descr="Chart&#10;&#10;Description automatically generated">
            <a:extLst>
              <a:ext uri="{FF2B5EF4-FFF2-40B4-BE49-F238E27FC236}">
                <a16:creationId xmlns:a16="http://schemas.microsoft.com/office/drawing/2014/main" id="{79E2AAA9-42AA-1A3A-29C7-513ED5426B11}"/>
              </a:ext>
            </a:extLst>
          </p:cNvPr>
          <p:cNvPicPr>
            <a:picLocks noGrp="1" noChangeAspect="1"/>
          </p:cNvPicPr>
          <p:nvPr>
            <p:ph sz="half" idx="1"/>
          </p:nvPr>
        </p:nvPicPr>
        <p:blipFill>
          <a:blip r:embed="rId2"/>
          <a:stretch>
            <a:fillRect/>
          </a:stretch>
        </p:blipFill>
        <p:spPr>
          <a:xfrm>
            <a:off x="1380440" y="3048000"/>
            <a:ext cx="4692891" cy="3073558"/>
          </a:xfrm>
          <a:prstGeom prst="rect">
            <a:avLst/>
          </a:prstGeom>
        </p:spPr>
      </p:pic>
      <p:pic>
        <p:nvPicPr>
          <p:cNvPr id="7" name="Picture 6" descr="Chart, bar chart&#10;&#10;Description automatically generated">
            <a:extLst>
              <a:ext uri="{FF2B5EF4-FFF2-40B4-BE49-F238E27FC236}">
                <a16:creationId xmlns:a16="http://schemas.microsoft.com/office/drawing/2014/main" id="{3136CDC3-5ED5-2C06-3926-47E6454AFEE2}"/>
              </a:ext>
            </a:extLst>
          </p:cNvPr>
          <p:cNvPicPr>
            <a:picLocks noChangeAspect="1"/>
          </p:cNvPicPr>
          <p:nvPr/>
        </p:nvPicPr>
        <p:blipFill>
          <a:blip r:embed="rId3"/>
          <a:stretch>
            <a:fillRect/>
          </a:stretch>
        </p:blipFill>
        <p:spPr>
          <a:xfrm>
            <a:off x="6323012" y="3048000"/>
            <a:ext cx="5431187" cy="3073558"/>
          </a:xfrm>
          <a:prstGeom prst="rect">
            <a:avLst/>
          </a:prstGeom>
        </p:spPr>
      </p:pic>
    </p:spTree>
    <p:extLst>
      <p:ext uri="{BB962C8B-B14F-4D97-AF65-F5344CB8AC3E}">
        <p14:creationId xmlns:p14="http://schemas.microsoft.com/office/powerpoint/2010/main" val="433921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a:t>
            </a:r>
          </a:p>
        </p:txBody>
      </p:sp>
      <p:sp>
        <p:nvSpPr>
          <p:cNvPr id="14" name="Content Placeholder 13"/>
          <p:cNvSpPr>
            <a:spLocks noGrp="1"/>
          </p:cNvSpPr>
          <p:nvPr>
            <p:ph idx="1"/>
          </p:nvPr>
        </p:nvSpPr>
        <p:spPr/>
        <p:txBody>
          <a:bodyPr/>
          <a:lstStyle/>
          <a:p>
            <a:r>
              <a:rPr lang="en-US" dirty="0"/>
              <a:t>The topic of COPD (Chronic Obstructive Pulmonary Disorder) resonated with me. I watched a loved one cope with various lung conditions for nearly half of his lifetime. As a witness to COPD’s effects, I wanted to understand it better.</a:t>
            </a:r>
          </a:p>
          <a:p>
            <a:pPr marL="0" indent="0">
              <a:buNone/>
            </a:pPr>
            <a:endParaRPr lang="en-US" dirty="0"/>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fontScale="90000"/>
          </a:bodyPr>
          <a:lstStyle/>
          <a:p>
            <a:r>
              <a:rPr lang="en-US" sz="2800" dirty="0"/>
              <a:t>Prevalence of overall current smoking among individuals with diagnosed COPD by Race/Ethnicity, 2011 - 2020</a:t>
            </a:r>
          </a:p>
        </p:txBody>
      </p:sp>
      <p:sp>
        <p:nvSpPr>
          <p:cNvPr id="5" name="Content Placeholder 4"/>
          <p:cNvSpPr>
            <a:spLocks noGrp="1"/>
          </p:cNvSpPr>
          <p:nvPr>
            <p:ph sz="half" idx="2"/>
          </p:nvPr>
        </p:nvSpPr>
        <p:spPr>
          <a:xfrm>
            <a:off x="1300851" y="1219200"/>
            <a:ext cx="9601200" cy="561205"/>
          </a:xfrm>
        </p:spPr>
        <p:txBody>
          <a:bodyPr>
            <a:noAutofit/>
          </a:bodyPr>
          <a:lstStyle/>
          <a:p>
            <a:pPr marL="0" indent="0">
              <a:buNone/>
            </a:pPr>
            <a:r>
              <a:rPr lang="en-US" sz="1800" dirty="0"/>
              <a:t>Race/Ethnicity: Smoking rates vary significantly among the different race/ethnicity groups</a:t>
            </a:r>
          </a:p>
        </p:txBody>
      </p:sp>
      <p:pic>
        <p:nvPicPr>
          <p:cNvPr id="7" name="Content Placeholder 6">
            <a:extLst>
              <a:ext uri="{FF2B5EF4-FFF2-40B4-BE49-F238E27FC236}">
                <a16:creationId xmlns:a16="http://schemas.microsoft.com/office/drawing/2014/main" id="{465749E9-9467-C036-ACC8-E34AFAA91B27}"/>
              </a:ext>
            </a:extLst>
          </p:cNvPr>
          <p:cNvPicPr>
            <a:picLocks noGrp="1" noChangeAspect="1"/>
          </p:cNvPicPr>
          <p:nvPr>
            <p:ph sz="half" idx="1"/>
          </p:nvPr>
        </p:nvPicPr>
        <p:blipFill>
          <a:blip r:embed="rId2"/>
          <a:stretch>
            <a:fillRect/>
          </a:stretch>
        </p:blipFill>
        <p:spPr>
          <a:xfrm>
            <a:off x="3351212" y="2209800"/>
            <a:ext cx="5565498" cy="4038600"/>
          </a:xfrm>
        </p:spPr>
      </p:pic>
    </p:spTree>
    <p:extLst>
      <p:ext uri="{BB962C8B-B14F-4D97-AF65-F5344CB8AC3E}">
        <p14:creationId xmlns:p14="http://schemas.microsoft.com/office/powerpoint/2010/main" val="167986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fontScale="90000"/>
          </a:bodyPr>
          <a:lstStyle/>
          <a:p>
            <a:r>
              <a:rPr lang="en-US" sz="2800" dirty="0"/>
              <a:t>Prevalence of overall current smoking among individuals &gt;=45 with diagnosed COPD by Race/Ethnicity, 2011 - 2020</a:t>
            </a:r>
          </a:p>
        </p:txBody>
      </p:sp>
      <p:sp>
        <p:nvSpPr>
          <p:cNvPr id="5" name="Content Placeholder 4"/>
          <p:cNvSpPr>
            <a:spLocks noGrp="1"/>
          </p:cNvSpPr>
          <p:nvPr>
            <p:ph sz="half" idx="2"/>
          </p:nvPr>
        </p:nvSpPr>
        <p:spPr>
          <a:xfrm>
            <a:off x="6246812" y="3048000"/>
            <a:ext cx="5638800" cy="990600"/>
          </a:xfrm>
        </p:spPr>
        <p:txBody>
          <a:bodyPr>
            <a:normAutofit/>
          </a:bodyPr>
          <a:lstStyle/>
          <a:p>
            <a:pPr marL="0" indent="0">
              <a:buNone/>
            </a:pPr>
            <a:r>
              <a:rPr lang="en-US" sz="1800" dirty="0"/>
              <a:t>Other, non-Hispanic and Multiracial, non-Hispanic groups have the highest rates of smoking with a COPD diagnosis. Hispanics have the lowest.</a:t>
            </a:r>
          </a:p>
        </p:txBody>
      </p:sp>
      <p:pic>
        <p:nvPicPr>
          <p:cNvPr id="10" name="Picture 9">
            <a:extLst>
              <a:ext uri="{FF2B5EF4-FFF2-40B4-BE49-F238E27FC236}">
                <a16:creationId xmlns:a16="http://schemas.microsoft.com/office/drawing/2014/main" id="{6D6A8ABF-4AEC-72B6-1ABD-221CCD484312}"/>
              </a:ext>
            </a:extLst>
          </p:cNvPr>
          <p:cNvPicPr>
            <a:picLocks noChangeAspect="1"/>
          </p:cNvPicPr>
          <p:nvPr/>
        </p:nvPicPr>
        <p:blipFill>
          <a:blip r:embed="rId2"/>
          <a:stretch>
            <a:fillRect/>
          </a:stretch>
        </p:blipFill>
        <p:spPr>
          <a:xfrm>
            <a:off x="1266176" y="3758102"/>
            <a:ext cx="4826648" cy="2627476"/>
          </a:xfrm>
          <a:prstGeom prst="rect">
            <a:avLst/>
          </a:prstGeom>
        </p:spPr>
      </p:pic>
      <p:pic>
        <p:nvPicPr>
          <p:cNvPr id="14" name="Content Placeholder 13">
            <a:extLst>
              <a:ext uri="{FF2B5EF4-FFF2-40B4-BE49-F238E27FC236}">
                <a16:creationId xmlns:a16="http://schemas.microsoft.com/office/drawing/2014/main" id="{F3F9F29F-B5FB-F9D7-26C7-7F2F8DAAABC8}"/>
              </a:ext>
            </a:extLst>
          </p:cNvPr>
          <p:cNvPicPr>
            <a:picLocks noGrp="1" noChangeAspect="1"/>
          </p:cNvPicPr>
          <p:nvPr>
            <p:ph sz="half" idx="1"/>
          </p:nvPr>
        </p:nvPicPr>
        <p:blipFill>
          <a:blip r:embed="rId3"/>
          <a:stretch>
            <a:fillRect/>
          </a:stretch>
        </p:blipFill>
        <p:spPr>
          <a:xfrm>
            <a:off x="1267764" y="1059079"/>
            <a:ext cx="4826648" cy="2691935"/>
          </a:xfrm>
        </p:spPr>
      </p:pic>
      <p:pic>
        <p:nvPicPr>
          <p:cNvPr id="16" name="Picture 15">
            <a:extLst>
              <a:ext uri="{FF2B5EF4-FFF2-40B4-BE49-F238E27FC236}">
                <a16:creationId xmlns:a16="http://schemas.microsoft.com/office/drawing/2014/main" id="{CAC5FE1B-005F-F706-9A19-F08366273B10}"/>
              </a:ext>
            </a:extLst>
          </p:cNvPr>
          <p:cNvPicPr>
            <a:picLocks noChangeAspect="1"/>
          </p:cNvPicPr>
          <p:nvPr/>
        </p:nvPicPr>
        <p:blipFill>
          <a:blip r:embed="rId4"/>
          <a:stretch>
            <a:fillRect/>
          </a:stretch>
        </p:blipFill>
        <p:spPr>
          <a:xfrm>
            <a:off x="6108957" y="1089899"/>
            <a:ext cx="1936159" cy="1173211"/>
          </a:xfrm>
          <a:prstGeom prst="rect">
            <a:avLst/>
          </a:prstGeom>
        </p:spPr>
      </p:pic>
    </p:spTree>
    <p:extLst>
      <p:ext uri="{BB962C8B-B14F-4D97-AF65-F5344CB8AC3E}">
        <p14:creationId xmlns:p14="http://schemas.microsoft.com/office/powerpoint/2010/main" val="509537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F470-5F79-E8A2-C958-D34AED11A00A}"/>
              </a:ext>
            </a:extLst>
          </p:cNvPr>
          <p:cNvSpPr>
            <a:spLocks noGrp="1"/>
          </p:cNvSpPr>
          <p:nvPr>
            <p:ph type="title"/>
          </p:nvPr>
        </p:nvSpPr>
        <p:spPr/>
        <p:txBody>
          <a:bodyPr/>
          <a:lstStyle/>
          <a:p>
            <a:pPr algn="ctr"/>
            <a:r>
              <a:rPr lang="en-US" dirty="0"/>
              <a:t>Activity Limitation</a:t>
            </a:r>
          </a:p>
        </p:txBody>
      </p:sp>
    </p:spTree>
    <p:extLst>
      <p:ext uri="{BB962C8B-B14F-4D97-AF65-F5344CB8AC3E}">
        <p14:creationId xmlns:p14="http://schemas.microsoft.com/office/powerpoint/2010/main" val="2061792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61205"/>
          </a:xfrm>
        </p:spPr>
        <p:txBody>
          <a:bodyPr anchor="b">
            <a:normAutofit/>
          </a:bodyPr>
          <a:lstStyle/>
          <a:p>
            <a:r>
              <a:rPr lang="en-US" sz="2800" dirty="0"/>
              <a:t>Activity Limitation, with Diagnosed COPD 2011 - 2016</a:t>
            </a:r>
          </a:p>
        </p:txBody>
      </p:sp>
      <p:sp>
        <p:nvSpPr>
          <p:cNvPr id="5" name="Content Placeholder 4"/>
          <p:cNvSpPr>
            <a:spLocks noGrp="1"/>
          </p:cNvSpPr>
          <p:nvPr>
            <p:ph sz="half" idx="2"/>
          </p:nvPr>
        </p:nvSpPr>
        <p:spPr>
          <a:xfrm>
            <a:off x="1217612" y="1299983"/>
            <a:ext cx="10367099" cy="561205"/>
          </a:xfrm>
        </p:spPr>
        <p:txBody>
          <a:bodyPr>
            <a:normAutofit lnSpcReduction="10000"/>
          </a:bodyPr>
          <a:lstStyle/>
          <a:p>
            <a:pPr marL="0" indent="0">
              <a:buNone/>
            </a:pPr>
            <a:r>
              <a:rPr lang="en-US" sz="1800" dirty="0"/>
              <a:t>The incidence of activity limitation Increases with age. No surprises because COPD is progressive.</a:t>
            </a:r>
          </a:p>
        </p:txBody>
      </p:sp>
      <p:pic>
        <p:nvPicPr>
          <p:cNvPr id="16" name="Content Placeholder 15" descr="Chart, bar chart&#10;&#10;Description automatically generated">
            <a:extLst>
              <a:ext uri="{FF2B5EF4-FFF2-40B4-BE49-F238E27FC236}">
                <a16:creationId xmlns:a16="http://schemas.microsoft.com/office/drawing/2014/main" id="{89BA8C78-E815-FB50-A6DC-F3BD27DAEA3F}"/>
              </a:ext>
            </a:extLst>
          </p:cNvPr>
          <p:cNvPicPr>
            <a:picLocks noGrp="1" noChangeAspect="1"/>
          </p:cNvPicPr>
          <p:nvPr>
            <p:ph sz="half" idx="1"/>
          </p:nvPr>
        </p:nvPicPr>
        <p:blipFill>
          <a:blip r:embed="rId2"/>
          <a:stretch>
            <a:fillRect/>
          </a:stretch>
        </p:blipFill>
        <p:spPr>
          <a:xfrm>
            <a:off x="1335606" y="2205714"/>
            <a:ext cx="4885661" cy="3724634"/>
          </a:xfrm>
          <a:prstGeom prst="rect">
            <a:avLst/>
          </a:prstGeom>
        </p:spPr>
      </p:pic>
      <p:pic>
        <p:nvPicPr>
          <p:cNvPr id="17" name="Picture 16" descr="Chart, bar chart&#10;&#10;Description automatically generated">
            <a:extLst>
              <a:ext uri="{FF2B5EF4-FFF2-40B4-BE49-F238E27FC236}">
                <a16:creationId xmlns:a16="http://schemas.microsoft.com/office/drawing/2014/main" id="{316FD3DD-0662-4C93-D89D-1EFD97319D30}"/>
              </a:ext>
            </a:extLst>
          </p:cNvPr>
          <p:cNvPicPr>
            <a:picLocks noChangeAspect="1"/>
          </p:cNvPicPr>
          <p:nvPr/>
        </p:nvPicPr>
        <p:blipFill>
          <a:blip r:embed="rId3"/>
          <a:stretch>
            <a:fillRect/>
          </a:stretch>
        </p:blipFill>
        <p:spPr>
          <a:xfrm>
            <a:off x="6627812" y="2218966"/>
            <a:ext cx="4956900" cy="3724634"/>
          </a:xfrm>
          <a:prstGeom prst="rect">
            <a:avLst/>
          </a:prstGeom>
        </p:spPr>
      </p:pic>
    </p:spTree>
    <p:extLst>
      <p:ext uri="{BB962C8B-B14F-4D97-AF65-F5344CB8AC3E}">
        <p14:creationId xmlns:p14="http://schemas.microsoft.com/office/powerpoint/2010/main" val="130638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0"/>
            <a:ext cx="9601200" cy="1295400"/>
          </a:xfrm>
        </p:spPr>
        <p:txBody>
          <a:bodyPr anchor="b">
            <a:normAutofit/>
          </a:bodyPr>
          <a:lstStyle/>
          <a:p>
            <a:r>
              <a:rPr lang="en-US" sz="2800" dirty="0"/>
              <a:t>Activity Limitation, Gender, 2011 – 2016</a:t>
            </a:r>
            <a:br>
              <a:rPr lang="en-US" sz="2800" dirty="0"/>
            </a:br>
            <a:br>
              <a:rPr lang="en-US" sz="1800" dirty="0"/>
            </a:br>
            <a:r>
              <a:rPr lang="en-US" sz="1800" dirty="0"/>
              <a:t>Higher incidence in women than in men</a:t>
            </a:r>
          </a:p>
        </p:txBody>
      </p:sp>
      <p:sp>
        <p:nvSpPr>
          <p:cNvPr id="14" name="Content Placeholder 13"/>
          <p:cNvSpPr>
            <a:spLocks noGrp="1"/>
          </p:cNvSpPr>
          <p:nvPr>
            <p:ph sz="half" idx="2"/>
          </p:nvPr>
        </p:nvSpPr>
        <p:spPr>
          <a:xfrm>
            <a:off x="6202035" y="1676401"/>
            <a:ext cx="4700016" cy="4495800"/>
          </a:xfrm>
        </p:spPr>
        <p:txBody>
          <a:bodyPr>
            <a:normAutofit/>
          </a:bodyPr>
          <a:lstStyle/>
          <a:p>
            <a:pPr marL="0" indent="0">
              <a:buNone/>
            </a:pPr>
            <a:endParaRPr lang="en-US"/>
          </a:p>
          <a:p>
            <a:pPr marL="0" indent="0">
              <a:buNone/>
            </a:pPr>
            <a:endParaRPr lang="en-US" dirty="0"/>
          </a:p>
          <a:p>
            <a:pPr marL="0" indent="0">
              <a:buNone/>
            </a:pPr>
            <a:endParaRPr lang="en-US" dirty="0"/>
          </a:p>
          <a:p>
            <a:pPr marL="274320" lvl="1" indent="0">
              <a:buNone/>
            </a:pPr>
            <a:endParaRPr lang="en-US" sz="2400"/>
          </a:p>
        </p:txBody>
      </p:sp>
      <p:pic>
        <p:nvPicPr>
          <p:cNvPr id="7" name="Picture 6">
            <a:extLst>
              <a:ext uri="{FF2B5EF4-FFF2-40B4-BE49-F238E27FC236}">
                <a16:creationId xmlns:a16="http://schemas.microsoft.com/office/drawing/2014/main" id="{8AC83337-D3CF-BFBA-3970-A729E6C6DBF8}"/>
              </a:ext>
            </a:extLst>
          </p:cNvPr>
          <p:cNvPicPr>
            <a:picLocks noChangeAspect="1"/>
          </p:cNvPicPr>
          <p:nvPr/>
        </p:nvPicPr>
        <p:blipFill>
          <a:blip r:embed="rId2"/>
          <a:stretch>
            <a:fillRect/>
          </a:stretch>
        </p:blipFill>
        <p:spPr>
          <a:xfrm>
            <a:off x="6092824" y="1676401"/>
            <a:ext cx="4071634" cy="3162302"/>
          </a:xfrm>
          <a:prstGeom prst="rect">
            <a:avLst/>
          </a:prstGeom>
        </p:spPr>
      </p:pic>
      <p:pic>
        <p:nvPicPr>
          <p:cNvPr id="9" name="Picture 8">
            <a:extLst>
              <a:ext uri="{FF2B5EF4-FFF2-40B4-BE49-F238E27FC236}">
                <a16:creationId xmlns:a16="http://schemas.microsoft.com/office/drawing/2014/main" id="{8A68BB7F-337D-45A4-9048-C9DDCB1151C9}"/>
              </a:ext>
            </a:extLst>
          </p:cNvPr>
          <p:cNvPicPr>
            <a:picLocks noChangeAspect="1"/>
          </p:cNvPicPr>
          <p:nvPr/>
        </p:nvPicPr>
        <p:blipFill>
          <a:blip r:embed="rId3"/>
          <a:stretch>
            <a:fillRect/>
          </a:stretch>
        </p:blipFill>
        <p:spPr>
          <a:xfrm>
            <a:off x="1293813" y="1666241"/>
            <a:ext cx="4026575" cy="3162302"/>
          </a:xfrm>
          <a:prstGeom prst="rect">
            <a:avLst/>
          </a:prstGeom>
        </p:spPr>
      </p:pic>
    </p:spTree>
    <p:extLst>
      <p:ext uri="{BB962C8B-B14F-4D97-AF65-F5344CB8AC3E}">
        <p14:creationId xmlns:p14="http://schemas.microsoft.com/office/powerpoint/2010/main" val="191127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1143000"/>
          </a:xfrm>
        </p:spPr>
        <p:txBody>
          <a:bodyPr anchor="b">
            <a:normAutofit fontScale="90000"/>
          </a:bodyPr>
          <a:lstStyle/>
          <a:p>
            <a:r>
              <a:rPr lang="en-US" sz="2800" b="1" dirty="0"/>
              <a:t>Activity Limitation, Race/Ethnicity, 2011 – 2016</a:t>
            </a:r>
            <a:br>
              <a:rPr lang="en-US" sz="2800" b="1" dirty="0"/>
            </a:br>
            <a:br>
              <a:rPr lang="en-US" sz="2800" dirty="0"/>
            </a:br>
            <a:r>
              <a:rPr lang="en-US" sz="2000" dirty="0"/>
              <a:t>Limited data. Data is most comprehensive for the White non-Hispanic and Black non-Hispanic groups</a:t>
            </a:r>
          </a:p>
        </p:txBody>
      </p:sp>
      <p:sp>
        <p:nvSpPr>
          <p:cNvPr id="14" name="Content Placeholder 13"/>
          <p:cNvSpPr>
            <a:spLocks noGrp="1"/>
          </p:cNvSpPr>
          <p:nvPr>
            <p:ph sz="half" idx="2"/>
          </p:nvPr>
        </p:nvSpPr>
        <p:spPr>
          <a:xfrm>
            <a:off x="1358287" y="1698216"/>
            <a:ext cx="10070125" cy="4626383"/>
          </a:xfrm>
        </p:spPr>
        <p:txBody>
          <a:bodyPr>
            <a:normAutofit/>
          </a:bodyPr>
          <a:lstStyle/>
          <a:p>
            <a:pPr marL="0" indent="0">
              <a:buNone/>
            </a:pPr>
            <a:endParaRPr lang="en-US" dirty="0"/>
          </a:p>
          <a:p>
            <a:pPr marL="0" indent="0">
              <a:buNone/>
            </a:pPr>
            <a:endParaRPr lang="en-US" dirty="0"/>
          </a:p>
          <a:p>
            <a:pPr marL="0" indent="0">
              <a:buNone/>
            </a:pPr>
            <a:endParaRPr lang="en-US" dirty="0"/>
          </a:p>
          <a:p>
            <a:pPr marL="274320" lvl="1" indent="0">
              <a:buNone/>
            </a:pPr>
            <a:endParaRPr lang="en-US" sz="2400" dirty="0"/>
          </a:p>
        </p:txBody>
      </p:sp>
      <p:pic>
        <p:nvPicPr>
          <p:cNvPr id="23" name="Picture 22">
            <a:extLst>
              <a:ext uri="{FF2B5EF4-FFF2-40B4-BE49-F238E27FC236}">
                <a16:creationId xmlns:a16="http://schemas.microsoft.com/office/drawing/2014/main" id="{423FB846-1B1D-EEE6-5550-EA5BCB18CFA9}"/>
              </a:ext>
            </a:extLst>
          </p:cNvPr>
          <p:cNvPicPr>
            <a:picLocks noChangeAspect="1"/>
          </p:cNvPicPr>
          <p:nvPr/>
        </p:nvPicPr>
        <p:blipFill>
          <a:blip r:embed="rId2"/>
          <a:stretch>
            <a:fillRect/>
          </a:stretch>
        </p:blipFill>
        <p:spPr>
          <a:xfrm>
            <a:off x="1279820" y="2133600"/>
            <a:ext cx="10640644" cy="3200400"/>
          </a:xfrm>
          <a:prstGeom prst="rect">
            <a:avLst/>
          </a:prstGeom>
        </p:spPr>
      </p:pic>
    </p:spTree>
    <p:extLst>
      <p:ext uri="{BB962C8B-B14F-4D97-AF65-F5344CB8AC3E}">
        <p14:creationId xmlns:p14="http://schemas.microsoft.com/office/powerpoint/2010/main" val="232573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1"/>
            <a:ext cx="9601200" cy="685800"/>
          </a:xfrm>
        </p:spPr>
        <p:txBody>
          <a:bodyPr anchor="b">
            <a:normAutofit/>
          </a:bodyPr>
          <a:lstStyle/>
          <a:p>
            <a:r>
              <a:rPr lang="en-US" sz="2800" b="1" dirty="0"/>
              <a:t>Activity Limitation, Race/Ethnicity, 2011 – 2016</a:t>
            </a:r>
            <a:endParaRPr lang="en-US" sz="2000" dirty="0"/>
          </a:p>
        </p:txBody>
      </p:sp>
      <p:sp>
        <p:nvSpPr>
          <p:cNvPr id="14" name="Content Placeholder 13"/>
          <p:cNvSpPr>
            <a:spLocks noGrp="1"/>
          </p:cNvSpPr>
          <p:nvPr>
            <p:ph sz="half" idx="2"/>
          </p:nvPr>
        </p:nvSpPr>
        <p:spPr>
          <a:xfrm>
            <a:off x="1358287" y="1698216"/>
            <a:ext cx="10070125" cy="4626383"/>
          </a:xfrm>
        </p:spPr>
        <p:txBody>
          <a:bodyPr>
            <a:normAutofit/>
          </a:bodyPr>
          <a:lstStyle/>
          <a:p>
            <a:pPr marL="0" indent="0">
              <a:buNone/>
            </a:pPr>
            <a:endParaRPr lang="en-US" dirty="0"/>
          </a:p>
          <a:p>
            <a:pPr marL="0" indent="0">
              <a:buNone/>
            </a:pPr>
            <a:endParaRPr lang="en-US" dirty="0"/>
          </a:p>
          <a:p>
            <a:pPr marL="0" indent="0">
              <a:buNone/>
            </a:pPr>
            <a:endParaRPr lang="en-US" dirty="0"/>
          </a:p>
          <a:p>
            <a:pPr marL="274320" lvl="1" indent="0">
              <a:buNone/>
            </a:pPr>
            <a:endParaRPr lang="en-US" sz="2400" dirty="0"/>
          </a:p>
        </p:txBody>
      </p:sp>
      <p:pic>
        <p:nvPicPr>
          <p:cNvPr id="11" name="Picture 10">
            <a:extLst>
              <a:ext uri="{FF2B5EF4-FFF2-40B4-BE49-F238E27FC236}">
                <a16:creationId xmlns:a16="http://schemas.microsoft.com/office/drawing/2014/main" id="{99B07543-CD82-6036-A28B-9D08B9F3185B}"/>
              </a:ext>
            </a:extLst>
          </p:cNvPr>
          <p:cNvPicPr>
            <a:picLocks noChangeAspect="1"/>
          </p:cNvPicPr>
          <p:nvPr/>
        </p:nvPicPr>
        <p:blipFill>
          <a:blip r:embed="rId2"/>
          <a:stretch>
            <a:fillRect/>
          </a:stretch>
        </p:blipFill>
        <p:spPr>
          <a:xfrm>
            <a:off x="1370508" y="1828800"/>
            <a:ext cx="3491099" cy="2650835"/>
          </a:xfrm>
          <a:prstGeom prst="rect">
            <a:avLst/>
          </a:prstGeom>
        </p:spPr>
      </p:pic>
      <p:pic>
        <p:nvPicPr>
          <p:cNvPr id="15" name="Picture 14">
            <a:extLst>
              <a:ext uri="{FF2B5EF4-FFF2-40B4-BE49-F238E27FC236}">
                <a16:creationId xmlns:a16="http://schemas.microsoft.com/office/drawing/2014/main" id="{55F8F334-B751-016C-A288-6FB4EEAA100D}"/>
              </a:ext>
            </a:extLst>
          </p:cNvPr>
          <p:cNvPicPr>
            <a:picLocks noChangeAspect="1"/>
          </p:cNvPicPr>
          <p:nvPr/>
        </p:nvPicPr>
        <p:blipFill rotWithShape="1">
          <a:blip r:embed="rId3"/>
          <a:srcRect b="5437"/>
          <a:stretch/>
        </p:blipFill>
        <p:spPr>
          <a:xfrm>
            <a:off x="5109910" y="1839433"/>
            <a:ext cx="4778242" cy="2650835"/>
          </a:xfrm>
          <a:prstGeom prst="rect">
            <a:avLst/>
          </a:prstGeom>
        </p:spPr>
      </p:pic>
      <p:pic>
        <p:nvPicPr>
          <p:cNvPr id="10" name="Picture 9">
            <a:extLst>
              <a:ext uri="{FF2B5EF4-FFF2-40B4-BE49-F238E27FC236}">
                <a16:creationId xmlns:a16="http://schemas.microsoft.com/office/drawing/2014/main" id="{B509C3E1-4368-F7D8-0661-F709CC5686AE}"/>
              </a:ext>
            </a:extLst>
          </p:cNvPr>
          <p:cNvPicPr>
            <a:picLocks noChangeAspect="1"/>
          </p:cNvPicPr>
          <p:nvPr/>
        </p:nvPicPr>
        <p:blipFill>
          <a:blip r:embed="rId4"/>
          <a:stretch>
            <a:fillRect/>
          </a:stretch>
        </p:blipFill>
        <p:spPr>
          <a:xfrm>
            <a:off x="9869728" y="1839433"/>
            <a:ext cx="1682836" cy="1111307"/>
          </a:xfrm>
          <a:prstGeom prst="rect">
            <a:avLst/>
          </a:prstGeom>
        </p:spPr>
      </p:pic>
    </p:spTree>
    <p:extLst>
      <p:ext uri="{BB962C8B-B14F-4D97-AF65-F5344CB8AC3E}">
        <p14:creationId xmlns:p14="http://schemas.microsoft.com/office/powerpoint/2010/main" val="1585806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914400"/>
          </a:xfrm>
        </p:spPr>
        <p:txBody>
          <a:bodyPr anchor="b">
            <a:normAutofit fontScale="90000"/>
          </a:bodyPr>
          <a:lstStyle/>
          <a:p>
            <a:r>
              <a:rPr lang="en-US" sz="2800" b="1" dirty="0"/>
              <a:t>Activity Limitation, New York, 2011 – 2016</a:t>
            </a:r>
            <a:br>
              <a:rPr lang="en-US" sz="2800" b="1" dirty="0"/>
            </a:br>
            <a:br>
              <a:rPr lang="en-US" sz="2800" b="1" dirty="0"/>
            </a:br>
            <a:r>
              <a:rPr lang="en-US" sz="2000" dirty="0"/>
              <a:t>Overall mean rates of activity limitation are lower in New York than nationally</a:t>
            </a:r>
          </a:p>
        </p:txBody>
      </p:sp>
      <p:sp>
        <p:nvSpPr>
          <p:cNvPr id="14" name="Content Placeholder 13"/>
          <p:cNvSpPr>
            <a:spLocks noGrp="1"/>
          </p:cNvSpPr>
          <p:nvPr>
            <p:ph sz="half" idx="2"/>
          </p:nvPr>
        </p:nvSpPr>
        <p:spPr>
          <a:xfrm>
            <a:off x="6202035" y="1676401"/>
            <a:ext cx="4700016" cy="4495800"/>
          </a:xfrm>
        </p:spPr>
        <p:txBody>
          <a:bodyPr>
            <a:normAutofit/>
          </a:bodyPr>
          <a:lstStyle/>
          <a:p>
            <a:pPr marL="0" indent="0">
              <a:buNone/>
            </a:pPr>
            <a:endParaRPr lang="en-US" dirty="0"/>
          </a:p>
          <a:p>
            <a:pPr marL="0" indent="0">
              <a:buNone/>
            </a:pPr>
            <a:endParaRPr lang="en-US" dirty="0"/>
          </a:p>
          <a:p>
            <a:pPr marL="0" indent="0">
              <a:buNone/>
            </a:pPr>
            <a:endParaRPr lang="en-US" dirty="0"/>
          </a:p>
          <a:p>
            <a:pPr marL="274320" lvl="1" indent="0">
              <a:buNone/>
            </a:pPr>
            <a:endParaRPr lang="en-US" sz="2400" dirty="0"/>
          </a:p>
        </p:txBody>
      </p:sp>
      <p:pic>
        <p:nvPicPr>
          <p:cNvPr id="6" name="Picture 5" descr="Chart, bar chart&#10;&#10;Description automatically generated">
            <a:extLst>
              <a:ext uri="{FF2B5EF4-FFF2-40B4-BE49-F238E27FC236}">
                <a16:creationId xmlns:a16="http://schemas.microsoft.com/office/drawing/2014/main" id="{AB3924F5-BD99-E248-244D-0A91AFE584DE}"/>
              </a:ext>
            </a:extLst>
          </p:cNvPr>
          <p:cNvPicPr>
            <a:picLocks noChangeAspect="1"/>
          </p:cNvPicPr>
          <p:nvPr/>
        </p:nvPicPr>
        <p:blipFill>
          <a:blip r:embed="rId2"/>
          <a:stretch>
            <a:fillRect/>
          </a:stretch>
        </p:blipFill>
        <p:spPr>
          <a:xfrm>
            <a:off x="1310101" y="2057400"/>
            <a:ext cx="4157817" cy="3124200"/>
          </a:xfrm>
          <a:prstGeom prst="rect">
            <a:avLst/>
          </a:prstGeom>
        </p:spPr>
      </p:pic>
      <p:pic>
        <p:nvPicPr>
          <p:cNvPr id="8" name="Picture 7" descr="Chart, bar chart&#10;&#10;Description automatically generated">
            <a:extLst>
              <a:ext uri="{FF2B5EF4-FFF2-40B4-BE49-F238E27FC236}">
                <a16:creationId xmlns:a16="http://schemas.microsoft.com/office/drawing/2014/main" id="{AED8D3FE-2570-71BF-E080-16A9099B32EB}"/>
              </a:ext>
            </a:extLst>
          </p:cNvPr>
          <p:cNvPicPr>
            <a:picLocks noChangeAspect="1"/>
          </p:cNvPicPr>
          <p:nvPr/>
        </p:nvPicPr>
        <p:blipFill>
          <a:blip r:embed="rId3"/>
          <a:stretch>
            <a:fillRect/>
          </a:stretch>
        </p:blipFill>
        <p:spPr>
          <a:xfrm>
            <a:off x="5948759" y="2057400"/>
            <a:ext cx="4782394" cy="3124199"/>
          </a:xfrm>
          <a:prstGeom prst="rect">
            <a:avLst/>
          </a:prstGeom>
        </p:spPr>
      </p:pic>
    </p:spTree>
    <p:extLst>
      <p:ext uri="{BB962C8B-B14F-4D97-AF65-F5344CB8AC3E}">
        <p14:creationId xmlns:p14="http://schemas.microsoft.com/office/powerpoint/2010/main" val="192162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2667000"/>
            <a:ext cx="9601200" cy="762000"/>
          </a:xfrm>
        </p:spPr>
        <p:txBody>
          <a:bodyPr/>
          <a:lstStyle/>
          <a:p>
            <a:pPr algn="ctr"/>
            <a:r>
              <a:rPr lang="en-US" dirty="0"/>
              <a:t>Thank you!</a:t>
            </a:r>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762000"/>
          </a:xfrm>
        </p:spPr>
        <p:txBody>
          <a:bodyPr/>
          <a:lstStyle/>
          <a:p>
            <a:r>
              <a:rPr lang="en-US" dirty="0"/>
              <a:t>WHAT IS COPD?</a:t>
            </a:r>
          </a:p>
        </p:txBody>
      </p:sp>
      <p:sp>
        <p:nvSpPr>
          <p:cNvPr id="14" name="Content Placeholder 13"/>
          <p:cNvSpPr>
            <a:spLocks noGrp="1"/>
          </p:cNvSpPr>
          <p:nvPr>
            <p:ph idx="1"/>
          </p:nvPr>
        </p:nvSpPr>
        <p:spPr>
          <a:xfrm>
            <a:off x="1293813" y="1219200"/>
            <a:ext cx="9601200" cy="5257800"/>
          </a:xfrm>
        </p:spPr>
        <p:txBody>
          <a:bodyPr>
            <a:normAutofit/>
          </a:bodyPr>
          <a:lstStyle/>
          <a:p>
            <a:endParaRPr lang="en-US" sz="1800" dirty="0"/>
          </a:p>
          <a:p>
            <a:r>
              <a:rPr lang="en-US" sz="1800" dirty="0"/>
              <a:t>Chronic Obstructive Pulmonary Disorder is a progressive lung disease that makes it difficult to breathe. It cannot be cured.</a:t>
            </a:r>
          </a:p>
          <a:p>
            <a:pPr lvl="1"/>
            <a:r>
              <a:rPr lang="en-US" sz="1800" dirty="0"/>
              <a:t>Emphysema – destruction and enlargement of air spaces</a:t>
            </a:r>
          </a:p>
          <a:p>
            <a:pPr lvl="1"/>
            <a:r>
              <a:rPr lang="en-US" sz="1800" dirty="0"/>
              <a:t>Chronic Bronchitis – inflammation and mucus production</a:t>
            </a:r>
          </a:p>
          <a:p>
            <a:pPr lvl="1"/>
            <a:r>
              <a:rPr lang="en-US" sz="1800" dirty="0"/>
              <a:t>COPD can have a genetic component: AATD (alpha-1 antitrypsin deficiency) – 3% of COPD cases (90% of AAT is undiagnosed)</a:t>
            </a:r>
          </a:p>
          <a:p>
            <a:pPr lvl="1"/>
            <a:endParaRPr lang="en-US" sz="1800" dirty="0"/>
          </a:p>
          <a:p>
            <a:r>
              <a:rPr lang="en-US" sz="1800" dirty="0"/>
              <a:t>Spirometry is one of the most common pulmonary function tests used to diagnose COPD; It measures lung function and assesses breathing patterns.</a:t>
            </a:r>
            <a:r>
              <a:rPr lang="en-US" sz="1700" dirty="0"/>
              <a:t> </a:t>
            </a:r>
          </a:p>
          <a:p>
            <a:endParaRPr lang="en-US" sz="1700" dirty="0"/>
          </a:p>
          <a:p>
            <a:r>
              <a:rPr lang="en-US" sz="1800" dirty="0"/>
              <a:t>COPD has four distinct stages: Stage I (mild), Stage II (moderate), Stage III (severs), and Stage IV (very severe)</a:t>
            </a:r>
          </a:p>
          <a:p>
            <a:endParaRPr lang="en-US" sz="1700" dirty="0"/>
          </a:p>
          <a:p>
            <a:pPr marL="0" indent="0">
              <a:buNone/>
            </a:pPr>
            <a:endParaRPr lang="en-US" sz="1700" dirty="0"/>
          </a:p>
          <a:p>
            <a:pPr lvl="1"/>
            <a:endParaRPr lang="en-US" dirty="0"/>
          </a:p>
        </p:txBody>
      </p:sp>
    </p:spTree>
    <p:extLst>
      <p:ext uri="{BB962C8B-B14F-4D97-AF65-F5344CB8AC3E}">
        <p14:creationId xmlns:p14="http://schemas.microsoft.com/office/powerpoint/2010/main" val="420130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762000"/>
          </a:xfrm>
        </p:spPr>
        <p:txBody>
          <a:bodyPr/>
          <a:lstStyle/>
          <a:p>
            <a:r>
              <a:rPr lang="en-US" dirty="0"/>
              <a:t>WHAT IS COPD?</a:t>
            </a:r>
          </a:p>
        </p:txBody>
      </p:sp>
      <p:sp>
        <p:nvSpPr>
          <p:cNvPr id="14" name="Content Placeholder 13"/>
          <p:cNvSpPr>
            <a:spLocks noGrp="1"/>
          </p:cNvSpPr>
          <p:nvPr>
            <p:ph idx="1"/>
          </p:nvPr>
        </p:nvSpPr>
        <p:spPr>
          <a:xfrm>
            <a:off x="1293813" y="1219200"/>
            <a:ext cx="9601200" cy="5257800"/>
          </a:xfrm>
        </p:spPr>
        <p:txBody>
          <a:bodyPr>
            <a:normAutofit/>
          </a:bodyPr>
          <a:lstStyle/>
          <a:p>
            <a:endParaRPr lang="en-US" sz="1700" dirty="0"/>
          </a:p>
          <a:p>
            <a:r>
              <a:rPr lang="en-US" sz="1800" dirty="0"/>
              <a:t>Risk factors</a:t>
            </a:r>
          </a:p>
          <a:p>
            <a:pPr lvl="1"/>
            <a:r>
              <a:rPr lang="en-US" sz="1800" dirty="0"/>
              <a:t>Smoking (by far the greatest risk factor)</a:t>
            </a:r>
          </a:p>
          <a:p>
            <a:pPr lvl="1"/>
            <a:r>
              <a:rPr lang="en-US" sz="1800" dirty="0"/>
              <a:t>Long term exposure to environmental pollutants and chemicals, as well as second-hand smoke</a:t>
            </a:r>
          </a:p>
          <a:p>
            <a:pPr lvl="1"/>
            <a:r>
              <a:rPr lang="en-US" sz="1800" dirty="0"/>
              <a:t>Genetic factor(s)</a:t>
            </a:r>
          </a:p>
          <a:p>
            <a:pPr lvl="1"/>
            <a:r>
              <a:rPr lang="en-US" sz="1800" dirty="0"/>
              <a:t>Respiratory infections as a child</a:t>
            </a:r>
          </a:p>
          <a:p>
            <a:pPr lvl="1"/>
            <a:endParaRPr lang="en-US" sz="1800" dirty="0"/>
          </a:p>
          <a:p>
            <a:r>
              <a:rPr lang="en-US" sz="1800" dirty="0"/>
              <a:t>Potential Effects</a:t>
            </a:r>
          </a:p>
          <a:p>
            <a:pPr lvl="1"/>
            <a:r>
              <a:rPr lang="en-US" sz="1800" dirty="0"/>
              <a:t>Physical impairment</a:t>
            </a:r>
          </a:p>
          <a:p>
            <a:pPr lvl="1"/>
            <a:r>
              <a:rPr lang="en-US" sz="1800" dirty="0"/>
              <a:t>Bloating, due to pressure on the stomach, diaphragm, and intestines. It can not only make breathing difficult, but eating as well.</a:t>
            </a:r>
          </a:p>
          <a:p>
            <a:pPr lvl="1"/>
            <a:r>
              <a:rPr lang="en-US" sz="1800" dirty="0"/>
              <a:t>Cognitive impairment due to lack of oxygen</a:t>
            </a:r>
          </a:p>
          <a:p>
            <a:pPr lvl="1"/>
            <a:r>
              <a:rPr lang="en-US" sz="1800" dirty="0"/>
              <a:t>Social isolation/depression</a:t>
            </a:r>
          </a:p>
          <a:p>
            <a:pPr lvl="1"/>
            <a:endParaRPr lang="en-US" dirty="0"/>
          </a:p>
        </p:txBody>
      </p:sp>
    </p:spTree>
    <p:extLst>
      <p:ext uri="{BB962C8B-B14F-4D97-AF65-F5344CB8AC3E}">
        <p14:creationId xmlns:p14="http://schemas.microsoft.com/office/powerpoint/2010/main" val="184611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Dataset Notes</a:t>
            </a:r>
          </a:p>
        </p:txBody>
      </p:sp>
      <p:sp>
        <p:nvSpPr>
          <p:cNvPr id="14" name="Content Placeholder 13"/>
          <p:cNvSpPr>
            <a:spLocks noGrp="1"/>
          </p:cNvSpPr>
          <p:nvPr>
            <p:ph idx="1"/>
          </p:nvPr>
        </p:nvSpPr>
        <p:spPr/>
        <p:txBody>
          <a:bodyPr>
            <a:normAutofit/>
          </a:bodyPr>
          <a:lstStyle/>
          <a:p>
            <a:r>
              <a:rPr lang="en-US" sz="1800" dirty="0"/>
              <a:t>I utilized the following dataset in my analysis:</a:t>
            </a:r>
          </a:p>
          <a:p>
            <a:pPr lvl="1"/>
            <a:endParaRPr lang="en-US" sz="1800" dirty="0"/>
          </a:p>
          <a:p>
            <a:pPr marL="324802" lvl="2" indent="0">
              <a:lnSpc>
                <a:spcPct val="107000"/>
              </a:lnSpc>
              <a:spcBef>
                <a:spcPts val="0"/>
              </a:spcBef>
              <a:spcAft>
                <a:spcPts val="800"/>
              </a:spcAft>
              <a:buNone/>
            </a:pPr>
            <a:r>
              <a:rPr lang="en-US" u="sng" dirty="0">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https://chronicdata.cdc.gov/Chronic-Disease-Indicators/U-S-Chronic-Disease-Indicators-Chronic-Obstructive/aqr6-8kj8</a:t>
            </a:r>
            <a:endParaRPr lang="en-US" u="sng" dirty="0">
              <a:latin typeface="+mj-lt"/>
              <a:ea typeface="Calibri" panose="020F0502020204030204" pitchFamily="34" charset="0"/>
              <a:cs typeface="Times New Roman" panose="02020603050405020304" pitchFamily="18" charset="0"/>
            </a:endParaRPr>
          </a:p>
          <a:p>
            <a:pPr marL="324802" lvl="2" indent="0">
              <a:lnSpc>
                <a:spcPct val="107000"/>
              </a:lnSpc>
              <a:spcBef>
                <a:spcPts val="0"/>
              </a:spcBef>
              <a:spcAft>
                <a:spcPts val="800"/>
              </a:spcAft>
              <a:buNone/>
            </a:pPr>
            <a:endParaRPr lang="en-US" sz="1600" dirty="0">
              <a:effectLst/>
              <a:latin typeface="+mj-lt"/>
              <a:ea typeface="Calibri" panose="020F0502020204030204" pitchFamily="34" charset="0"/>
              <a:cs typeface="Times New Roman" panose="02020603050405020304" pitchFamily="18" charset="0"/>
            </a:endParaRPr>
          </a:p>
          <a:p>
            <a:endParaRPr lang="en-US" dirty="0"/>
          </a:p>
          <a:p>
            <a:pPr marL="274320" lvl="1" indent="0">
              <a:buNone/>
            </a:pPr>
            <a:endParaRPr lang="en-US" dirty="0"/>
          </a:p>
        </p:txBody>
      </p:sp>
      <p:pic>
        <p:nvPicPr>
          <p:cNvPr id="6" name="Picture 5">
            <a:extLst>
              <a:ext uri="{FF2B5EF4-FFF2-40B4-BE49-F238E27FC236}">
                <a16:creationId xmlns:a16="http://schemas.microsoft.com/office/drawing/2014/main" id="{AFC04039-40E6-500B-1629-437213779421}"/>
              </a:ext>
            </a:extLst>
          </p:cNvPr>
          <p:cNvPicPr>
            <a:picLocks noChangeAspect="1"/>
          </p:cNvPicPr>
          <p:nvPr/>
        </p:nvPicPr>
        <p:blipFill>
          <a:blip r:embed="rId4"/>
          <a:stretch>
            <a:fillRect/>
          </a:stretch>
        </p:blipFill>
        <p:spPr>
          <a:xfrm>
            <a:off x="2452060" y="3469758"/>
            <a:ext cx="2209800" cy="866775"/>
          </a:xfrm>
          <a:prstGeom prst="rect">
            <a:avLst/>
          </a:prstGeom>
        </p:spPr>
      </p:pic>
      <p:pic>
        <p:nvPicPr>
          <p:cNvPr id="7" name="Picture 6">
            <a:extLst>
              <a:ext uri="{FF2B5EF4-FFF2-40B4-BE49-F238E27FC236}">
                <a16:creationId xmlns:a16="http://schemas.microsoft.com/office/drawing/2014/main" id="{1F0EC0FD-3305-2FFA-0BC0-2C1AF5309FE6}"/>
              </a:ext>
            </a:extLst>
          </p:cNvPr>
          <p:cNvPicPr>
            <a:picLocks noChangeAspect="1"/>
          </p:cNvPicPr>
          <p:nvPr/>
        </p:nvPicPr>
        <p:blipFill>
          <a:blip r:embed="rId5"/>
          <a:stretch>
            <a:fillRect/>
          </a:stretch>
        </p:blipFill>
        <p:spPr>
          <a:xfrm>
            <a:off x="5713412" y="3469758"/>
            <a:ext cx="4466167" cy="1905000"/>
          </a:xfrm>
          <a:prstGeom prst="rect">
            <a:avLst/>
          </a:prstGeom>
        </p:spPr>
      </p:pic>
    </p:spTree>
    <p:extLst>
      <p:ext uri="{BB962C8B-B14F-4D97-AF65-F5344CB8AC3E}">
        <p14:creationId xmlns:p14="http://schemas.microsoft.com/office/powerpoint/2010/main" val="39069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85800"/>
          </a:xfrm>
        </p:spPr>
        <p:txBody>
          <a:bodyPr>
            <a:normAutofit/>
          </a:bodyPr>
          <a:lstStyle/>
          <a:p>
            <a:r>
              <a:rPr lang="en-US" sz="2800" b="1" dirty="0"/>
              <a:t>Dataset Notes</a:t>
            </a:r>
          </a:p>
        </p:txBody>
      </p:sp>
      <p:sp>
        <p:nvSpPr>
          <p:cNvPr id="14" name="Content Placeholder 13"/>
          <p:cNvSpPr>
            <a:spLocks noGrp="1"/>
          </p:cNvSpPr>
          <p:nvPr>
            <p:ph idx="1"/>
          </p:nvPr>
        </p:nvSpPr>
        <p:spPr>
          <a:xfrm>
            <a:off x="1293813" y="1219200"/>
            <a:ext cx="9601200" cy="4953000"/>
          </a:xfrm>
        </p:spPr>
        <p:txBody>
          <a:bodyPr>
            <a:normAutofit/>
          </a:bodyPr>
          <a:lstStyle/>
          <a:p>
            <a:endParaRPr lang="en-US" dirty="0"/>
          </a:p>
          <a:p>
            <a:r>
              <a:rPr lang="en-US" sz="1800" b="1" dirty="0"/>
              <a:t>4 data source components in the data:</a:t>
            </a:r>
          </a:p>
          <a:p>
            <a:pPr lvl="1"/>
            <a:r>
              <a:rPr lang="en-US" sz="1800" b="1" dirty="0">
                <a:highlight>
                  <a:srgbClr val="00FFFF"/>
                </a:highlight>
              </a:rPr>
              <a:t>BRFSS</a:t>
            </a:r>
            <a:r>
              <a:rPr lang="en-US" sz="1800" dirty="0"/>
              <a:t> – Behavioral Risk Factor Surveillance System</a:t>
            </a:r>
          </a:p>
          <a:p>
            <a:pPr lvl="1"/>
            <a:r>
              <a:rPr lang="en-US" sz="1800" b="1" dirty="0"/>
              <a:t>NVSS</a:t>
            </a:r>
            <a:r>
              <a:rPr lang="en-US" sz="1800" dirty="0"/>
              <a:t> – National Vital Statistics System; it</a:t>
            </a:r>
            <a:r>
              <a:rPr lang="en-US" sz="1800" b="0" i="0" dirty="0">
                <a:effectLst/>
              </a:rPr>
              <a:t> </a:t>
            </a:r>
            <a:r>
              <a:rPr lang="en-US" sz="1800" i="0" dirty="0">
                <a:effectLst/>
              </a:rPr>
              <a:t>provides the nation's official vital statistics based on the collection and registration of birth and death events at the state and local level</a:t>
            </a:r>
            <a:endParaRPr lang="en-US" sz="1800" dirty="0"/>
          </a:p>
          <a:p>
            <a:pPr lvl="1"/>
            <a:r>
              <a:rPr lang="en-US" sz="1800" b="1" dirty="0"/>
              <a:t>CMS Part A Claims Data</a:t>
            </a:r>
          </a:p>
          <a:p>
            <a:pPr lvl="1"/>
            <a:r>
              <a:rPr lang="en-US" sz="1800" b="1" dirty="0"/>
              <a:t>SEDD</a:t>
            </a:r>
            <a:r>
              <a:rPr lang="en-US" sz="1800" dirty="0"/>
              <a:t> (State Emergency Department Databases) and </a:t>
            </a:r>
            <a:r>
              <a:rPr lang="en-US" sz="1800" b="1" dirty="0"/>
              <a:t>SID</a:t>
            </a:r>
            <a:r>
              <a:rPr lang="en-US" sz="1800" dirty="0"/>
              <a:t> (State Inpatient Databases) from AHRQ (Agency for Healthcare Research and Quality)</a:t>
            </a:r>
          </a:p>
          <a:p>
            <a:pPr marL="274320" lvl="1" indent="0">
              <a:buNone/>
            </a:pPr>
            <a:endParaRPr lang="en-US" sz="1800" dirty="0"/>
          </a:p>
          <a:p>
            <a:r>
              <a:rPr lang="en-US" sz="1800" b="1" dirty="0"/>
              <a:t>Method: </a:t>
            </a:r>
            <a:r>
              <a:rPr lang="en-US" sz="1800" dirty="0"/>
              <a:t>Loaded the data into a </a:t>
            </a:r>
            <a:r>
              <a:rPr lang="en-US" sz="1800" dirty="0" err="1"/>
              <a:t>Jupyter</a:t>
            </a:r>
            <a:r>
              <a:rPr lang="en-US" sz="1800" dirty="0"/>
              <a:t> notebook and performed analysis using Python. Visualizations were generated in the notebook using matplotlib and seaborn..</a:t>
            </a:r>
          </a:p>
          <a:p>
            <a:pPr lvl="1"/>
            <a:endParaRPr lang="en-US" sz="1600" dirty="0"/>
          </a:p>
          <a:p>
            <a:pPr marL="274320" lvl="1" indent="0">
              <a:buNone/>
            </a:pPr>
            <a:endParaRPr lang="en-US" dirty="0"/>
          </a:p>
        </p:txBody>
      </p:sp>
    </p:spTree>
    <p:extLst>
      <p:ext uri="{BB962C8B-B14F-4D97-AF65-F5344CB8AC3E}">
        <p14:creationId xmlns:p14="http://schemas.microsoft.com/office/powerpoint/2010/main" val="32728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D001-EE09-1DFC-85DC-AF606D817FF4}"/>
              </a:ext>
            </a:extLst>
          </p:cNvPr>
          <p:cNvSpPr>
            <a:spLocks noGrp="1"/>
          </p:cNvSpPr>
          <p:nvPr>
            <p:ph type="title"/>
          </p:nvPr>
        </p:nvSpPr>
        <p:spPr>
          <a:xfrm>
            <a:off x="1293813" y="381000"/>
            <a:ext cx="9601200" cy="762000"/>
          </a:xfrm>
        </p:spPr>
        <p:txBody>
          <a:bodyPr>
            <a:normAutofit/>
          </a:bodyPr>
          <a:lstStyle/>
          <a:p>
            <a:r>
              <a:rPr lang="en-US" dirty="0"/>
              <a:t>Data Notes</a:t>
            </a:r>
          </a:p>
        </p:txBody>
      </p:sp>
      <p:sp>
        <p:nvSpPr>
          <p:cNvPr id="3" name="Content Placeholder 2">
            <a:extLst>
              <a:ext uri="{FF2B5EF4-FFF2-40B4-BE49-F238E27FC236}">
                <a16:creationId xmlns:a16="http://schemas.microsoft.com/office/drawing/2014/main" id="{2566CBF7-35C0-0FA0-8423-0A51C7C04CD1}"/>
              </a:ext>
            </a:extLst>
          </p:cNvPr>
          <p:cNvSpPr>
            <a:spLocks noGrp="1"/>
          </p:cNvSpPr>
          <p:nvPr>
            <p:ph idx="1"/>
          </p:nvPr>
        </p:nvSpPr>
        <p:spPr>
          <a:xfrm>
            <a:off x="1293813" y="1447800"/>
            <a:ext cx="9601200" cy="4724400"/>
          </a:xfrm>
        </p:spPr>
        <p:txBody>
          <a:bodyPr>
            <a:normAutofit lnSpcReduction="10000"/>
          </a:bodyPr>
          <a:lstStyle/>
          <a:p>
            <a:pPr marL="285750" indent="-285750"/>
            <a:endParaRPr lang="en-US" sz="1800" dirty="0"/>
          </a:p>
          <a:p>
            <a:pPr marL="285750" indent="-285750"/>
            <a:r>
              <a:rPr lang="en-US" sz="1800" dirty="0"/>
              <a:t>I chose to focus on BRFSS (Behavioral Risk Factor Surveillance data. The dataset has data from three other sources, but time considerations led me to select the data source that contained the most data (36,517 records, 33 columns).</a:t>
            </a:r>
          </a:p>
          <a:p>
            <a:pPr marL="285750" indent="-285750"/>
            <a:endParaRPr lang="en-US" sz="1800" dirty="0"/>
          </a:p>
          <a:p>
            <a:pPr marL="285750" indent="-285750"/>
            <a:r>
              <a:rPr lang="en-US" sz="1800" dirty="0"/>
              <a:t>BRFSS is the United States’ premier system of health-related surveys that collects state data about U.S. residents regarding their health-related risk behaviors, chronic health conditions, and use of preventative services. The survey was established in 1984 and now includes all 50 states, the District of Columbia, and three U.S. territories (Puerto Rico, Guam, and the U.S. Virgin Islands). It conducts over 400,000 adult interviews each year. It is the largest continuously conducted health survey system in the world.</a:t>
            </a:r>
          </a:p>
          <a:p>
            <a:pPr marL="285750" indent="-285750"/>
            <a:endParaRPr lang="en-US" sz="1800" dirty="0"/>
          </a:p>
          <a:p>
            <a:pPr marL="285750" indent="-285750"/>
            <a:r>
              <a:rPr lang="en-US" sz="1800" dirty="0">
                <a:solidFill>
                  <a:srgbClr val="202124"/>
                </a:solidFill>
              </a:rPr>
              <a:t>The Center for Disease Control </a:t>
            </a:r>
            <a:r>
              <a:rPr lang="en-US" sz="1800" i="0" dirty="0">
                <a:solidFill>
                  <a:srgbClr val="202124"/>
                </a:solidFill>
                <a:effectLst/>
              </a:rPr>
              <a:t>uses the Behavioral Risk Factor Surveillance System (BRFSS) uses this data to make decisions about public health research, practice, and policies.</a:t>
            </a:r>
            <a:endParaRPr lang="en-US" sz="1800" dirty="0"/>
          </a:p>
        </p:txBody>
      </p:sp>
    </p:spTree>
    <p:extLst>
      <p:ext uri="{BB962C8B-B14F-4D97-AF65-F5344CB8AC3E}">
        <p14:creationId xmlns:p14="http://schemas.microsoft.com/office/powerpoint/2010/main" val="28017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533400"/>
            <a:ext cx="9601200" cy="609600"/>
          </a:xfrm>
        </p:spPr>
        <p:txBody>
          <a:bodyPr>
            <a:normAutofit/>
          </a:bodyPr>
          <a:lstStyle/>
          <a:p>
            <a:r>
              <a:rPr lang="en-US" sz="3100" b="1" dirty="0"/>
              <a:t>BRFSS – Behavioral Risk Factor Surveillance System</a:t>
            </a:r>
            <a:endParaRPr lang="en-US" sz="2800" dirty="0"/>
          </a:p>
        </p:txBody>
      </p:sp>
      <p:graphicFrame>
        <p:nvGraphicFramePr>
          <p:cNvPr id="22" name="Content Placeholder 13">
            <a:extLst>
              <a:ext uri="{FF2B5EF4-FFF2-40B4-BE49-F238E27FC236}">
                <a16:creationId xmlns:a16="http://schemas.microsoft.com/office/drawing/2014/main" id="{8B415D3D-B424-90B9-E766-59DB4A7DDED5}"/>
              </a:ext>
            </a:extLst>
          </p:cNvPr>
          <p:cNvGraphicFramePr>
            <a:graphicFrameLocks noGrp="1"/>
          </p:cNvGraphicFramePr>
          <p:nvPr>
            <p:ph idx="1"/>
            <p:extLst>
              <p:ext uri="{D42A27DB-BD31-4B8C-83A1-F6EECF244321}">
                <p14:modId xmlns:p14="http://schemas.microsoft.com/office/powerpoint/2010/main" val="4170790719"/>
              </p:ext>
            </p:extLst>
          </p:nvPr>
        </p:nvGraphicFramePr>
        <p:xfrm>
          <a:off x="1293813" y="1295400"/>
          <a:ext cx="9601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55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F470-5F79-E8A2-C958-D34AED11A00A}"/>
              </a:ext>
            </a:extLst>
          </p:cNvPr>
          <p:cNvSpPr>
            <a:spLocks noGrp="1"/>
          </p:cNvSpPr>
          <p:nvPr>
            <p:ph type="title"/>
          </p:nvPr>
        </p:nvSpPr>
        <p:spPr/>
        <p:txBody>
          <a:bodyPr/>
          <a:lstStyle/>
          <a:p>
            <a:pPr algn="ctr"/>
            <a:r>
              <a:rPr lang="en-US" dirty="0"/>
              <a:t>COPD Prevalence</a:t>
            </a:r>
          </a:p>
        </p:txBody>
      </p:sp>
    </p:spTree>
    <p:extLst>
      <p:ext uri="{BB962C8B-B14F-4D97-AF65-F5344CB8AC3E}">
        <p14:creationId xmlns:p14="http://schemas.microsoft.com/office/powerpoint/2010/main" val="1669784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5506</TotalTime>
  <Words>1247</Words>
  <Application>Microsoft Office PowerPoint</Application>
  <PresentationFormat>Custom</PresentationFormat>
  <Paragraphs>121</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Euphemia</vt:lpstr>
      <vt:lpstr>Serenity 16x9</vt:lpstr>
      <vt:lpstr>Data + Analytics Capstone:  Chronic Obstructive Pulmonary Disease (COPD)</vt:lpstr>
      <vt:lpstr>MOTIVATION</vt:lpstr>
      <vt:lpstr>WHAT IS COPD?</vt:lpstr>
      <vt:lpstr>WHAT IS COPD?</vt:lpstr>
      <vt:lpstr>Dataset Notes</vt:lpstr>
      <vt:lpstr>Dataset Notes</vt:lpstr>
      <vt:lpstr>Data Notes</vt:lpstr>
      <vt:lpstr>BRFSS – Behavioral Risk Factor Surveillance System</vt:lpstr>
      <vt:lpstr>COPD Prevalence</vt:lpstr>
      <vt:lpstr>Who has COPD?</vt:lpstr>
      <vt:lpstr>COPD Prevalence, 2011 - 2020</vt:lpstr>
      <vt:lpstr>COPD Prevalence by Gender (&gt;=45 years old),  2011 - 2020</vt:lpstr>
      <vt:lpstr>COPD Prevalence by Age and Gender in New York</vt:lpstr>
      <vt:lpstr>COPD Prevalence by Race/Ethnicity, 2011 - 2020</vt:lpstr>
      <vt:lpstr>COPD Prevalence by Race/Ethnicity in the &gt;=45 years age group</vt:lpstr>
      <vt:lpstr>Smoking</vt:lpstr>
      <vt:lpstr>Prevalence of current smoking among individuals with diagnosed COPD by gender 2011 - 2020</vt:lpstr>
      <vt:lpstr>Prevalence of current smoking among individuals with diagnosed COPD by gender in New York</vt:lpstr>
      <vt:lpstr>Prevalence of current smoking among individuals &gt;=45 with diagnosed COPD  National vs. New York comparison</vt:lpstr>
      <vt:lpstr>Prevalence of overall current smoking among individuals with diagnosed COPD by Race/Ethnicity, 2011 - 2020</vt:lpstr>
      <vt:lpstr>Prevalence of overall current smoking among individuals &gt;=45 with diagnosed COPD by Race/Ethnicity, 2011 - 2020</vt:lpstr>
      <vt:lpstr>Activity Limitation</vt:lpstr>
      <vt:lpstr>Activity Limitation, with Diagnosed COPD 2011 - 2016</vt:lpstr>
      <vt:lpstr>Activity Limitation, Gender, 2011 – 2016  Higher incidence in women than in men</vt:lpstr>
      <vt:lpstr>Activity Limitation, Race/Ethnicity, 2011 – 2016  Limited data. Data is most comprehensive for the White non-Hispanic and Black non-Hispanic groups</vt:lpstr>
      <vt:lpstr>Activity Limitation, Race/Ethnicity, 2011 – 2016</vt:lpstr>
      <vt:lpstr>Activity Limitation, New York, 2011 – 2016  Overall mean rates of activity limitation are lower in New York than nationally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COPD</dc:title>
  <dc:creator>Sutton, Christi</dc:creator>
  <cp:lastModifiedBy>Sutton, Christi</cp:lastModifiedBy>
  <cp:revision>35</cp:revision>
  <dcterms:created xsi:type="dcterms:W3CDTF">2022-05-01T22:43:20Z</dcterms:created>
  <dcterms:modified xsi:type="dcterms:W3CDTF">2022-05-14T14:18:45Z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