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9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3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5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5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0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1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4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7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FC9A-E00B-468E-B8B9-A897C94C5B68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8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FC9A-E00B-468E-B8B9-A897C94C5B68}" type="datetimeFigureOut">
              <a:rPr lang="en-US" smtClean="0"/>
              <a:t>2016-11-03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F4FA9-2A23-4EA1-A25C-AAAE5A25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7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9"/>
                    </a14:imgEffect>
                  </a14:imgLayer>
                </a14:imgProps>
              </a:ext>
            </a:extLst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795278" y="2509331"/>
            <a:ext cx="2959691" cy="1001949"/>
            <a:chOff x="4542816" y="2120630"/>
            <a:chExt cx="3628417" cy="1001949"/>
          </a:xfrm>
        </p:grpSpPr>
        <p:sp>
          <p:nvSpPr>
            <p:cNvPr id="6" name="Rounded Rectangle 5"/>
            <p:cNvSpPr/>
            <p:nvPr/>
          </p:nvSpPr>
          <p:spPr>
            <a:xfrm>
              <a:off x="4542816" y="2120630"/>
              <a:ext cx="3628417" cy="1001949"/>
            </a:xfrm>
            <a:prstGeom prst="roundRect">
              <a:avLst/>
            </a:prstGeom>
            <a:solidFill>
              <a:srgbClr val="B2B2B2">
                <a:alpha val="61961"/>
              </a:srgb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Login: </a:t>
              </a:r>
              <a:r>
                <a:rPr lang="en-US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Guest</a:t>
              </a:r>
              <a:endPara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Pass: </a:t>
              </a:r>
              <a:r>
                <a:rPr lang="en-US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Guest Pass</a:t>
              </a:r>
              <a:endParaRPr lang="en-US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542816" y="2618849"/>
              <a:ext cx="362841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795278" y="4011931"/>
            <a:ext cx="1443596" cy="262558"/>
            <a:chOff x="6398054" y="3085120"/>
            <a:chExt cx="1443596" cy="328461"/>
          </a:xfrm>
        </p:grpSpPr>
        <p:sp>
          <p:nvSpPr>
            <p:cNvPr id="13" name="Rounded Rectangle 12"/>
            <p:cNvSpPr/>
            <p:nvPr/>
          </p:nvSpPr>
          <p:spPr>
            <a:xfrm>
              <a:off x="6398054" y="3085120"/>
              <a:ext cx="1443596" cy="328461"/>
            </a:xfrm>
            <a:prstGeom prst="roundRect">
              <a:avLst/>
            </a:prstGeom>
            <a:solidFill>
              <a:schemeClr val="bg2">
                <a:lumMod val="25000"/>
                <a:alpha val="61961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bg1">
                      <a:lumMod val="75000"/>
                    </a:schemeClr>
                  </a:solidFill>
                </a:rPr>
                <a:t>Log In with LinkedIn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/>
            <a:srcRect l="15062" t="14918" r="15635" b="16352"/>
            <a:stretch/>
          </p:blipFill>
          <p:spPr>
            <a:xfrm>
              <a:off x="6431395" y="3121225"/>
              <a:ext cx="242408" cy="272790"/>
            </a:xfrm>
            <a:prstGeom prst="rect">
              <a:avLst/>
            </a:prstGeom>
            <a:blipFill dpi="0" rotWithShape="1">
              <a:blip r:embed="rId5">
                <a:alphaModFix amt="23000"/>
              </a:blip>
              <a:srcRect/>
              <a:stretch>
                <a:fillRect/>
              </a:stretch>
            </a:blipFill>
          </p:spPr>
        </p:pic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1575"/>
          <a:stretch/>
        </p:blipFill>
        <p:spPr>
          <a:xfrm>
            <a:off x="6342279" y="4009499"/>
            <a:ext cx="1394933" cy="262558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914884" y="3587699"/>
            <a:ext cx="822326" cy="276999"/>
            <a:chOff x="4835526" y="3113091"/>
            <a:chExt cx="381317" cy="294513"/>
          </a:xfrm>
        </p:grpSpPr>
        <p:sp>
          <p:nvSpPr>
            <p:cNvPr id="11" name="Rounded Rectangle 10"/>
            <p:cNvSpPr/>
            <p:nvPr/>
          </p:nvSpPr>
          <p:spPr>
            <a:xfrm>
              <a:off x="4835526" y="3113091"/>
              <a:ext cx="381317" cy="294513"/>
            </a:xfrm>
            <a:prstGeom prst="roundRect">
              <a:avLst/>
            </a:prstGeom>
            <a:solidFill>
              <a:schemeClr val="bg2">
                <a:lumMod val="50000"/>
                <a:alpha val="61961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Log In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5099430" y="3159092"/>
              <a:ext cx="102735" cy="22683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813035" y="1778445"/>
            <a:ext cx="292417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2">
                    <a:lumMod val="25000"/>
                  </a:schemeClr>
                </a:solidFill>
              </a:rPr>
              <a:t>Moni</a:t>
            </a:r>
            <a:r>
              <a:rPr lang="en-US" sz="4000" b="1" i="1" dirty="0" err="1" smtClean="0">
                <a:solidFill>
                  <a:schemeClr val="bg2">
                    <a:lumMod val="25000"/>
                  </a:schemeClr>
                </a:solidFill>
              </a:rPr>
              <a:t>Scope</a:t>
            </a:r>
            <a:endParaRPr lang="en-US" sz="4000" b="1" i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80384" y="3598193"/>
            <a:ext cx="16947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Forgot Password?</a:t>
            </a: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941489" y="5840627"/>
            <a:ext cx="667265" cy="601362"/>
          </a:xfrm>
          <a:prstGeom prst="downArrow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35729" y="0"/>
            <a:ext cx="2959691" cy="707886"/>
            <a:chOff x="4795278" y="2363047"/>
            <a:chExt cx="2959691" cy="707886"/>
          </a:xfrm>
        </p:grpSpPr>
        <p:sp>
          <p:nvSpPr>
            <p:cNvPr id="18" name="Rounded Rectangle 17"/>
            <p:cNvSpPr/>
            <p:nvPr/>
          </p:nvSpPr>
          <p:spPr>
            <a:xfrm>
              <a:off x="4795278" y="2509331"/>
              <a:ext cx="2959691" cy="408967"/>
            </a:xfrm>
            <a:prstGeom prst="roundRect">
              <a:avLst/>
            </a:prstGeom>
            <a:solidFill>
              <a:srgbClr val="B2B2B2">
                <a:alpha val="61961"/>
              </a:srgb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Search For Measurement</a:t>
              </a:r>
              <a:endPara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82974" y="2363047"/>
              <a:ext cx="229926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≡</a:t>
              </a:r>
              <a:endParaRPr lang="en-US" sz="32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3313" y="2599514"/>
              <a:ext cx="247650" cy="228600"/>
            </a:xfrm>
            <a:prstGeom prst="rect">
              <a:avLst/>
            </a:prstGeom>
            <a:blipFill dpi="0" rotWithShape="1">
              <a:blip r:embed="rId3">
                <a:alphaModFix amt="47000"/>
              </a:blip>
              <a:srcRect/>
              <a:stretch>
                <a:fillRect/>
              </a:stretch>
            </a:blipFill>
          </p:spPr>
        </p:pic>
      </p:grpSp>
      <p:sp>
        <p:nvSpPr>
          <p:cNvPr id="20" name="Oval 19"/>
          <p:cNvSpPr/>
          <p:nvPr/>
        </p:nvSpPr>
        <p:spPr>
          <a:xfrm>
            <a:off x="3041414" y="1981200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1439" y="2505075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631964" y="1776412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477740" y="2181225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69939" y="1714499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75832" y="2468038"/>
            <a:ext cx="123825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01565" y="2652051"/>
            <a:ext cx="123825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74421" y="2661730"/>
            <a:ext cx="123825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3334865" y="1845469"/>
            <a:ext cx="142875" cy="14287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3684351" y="2448988"/>
            <a:ext cx="142875" cy="142875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06643" y="2084758"/>
            <a:ext cx="123825" cy="1238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/>
          <p:cNvSpPr/>
          <p:nvPr/>
        </p:nvSpPr>
        <p:spPr>
          <a:xfrm>
            <a:off x="3230444" y="2324099"/>
            <a:ext cx="145813" cy="125701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69008" y="2469101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t="-50000" r="-7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35729" y="0"/>
            <a:ext cx="2959691" cy="707886"/>
            <a:chOff x="4795278" y="2363047"/>
            <a:chExt cx="2959691" cy="707886"/>
          </a:xfrm>
        </p:grpSpPr>
        <p:sp>
          <p:nvSpPr>
            <p:cNvPr id="18" name="Rounded Rectangle 17"/>
            <p:cNvSpPr/>
            <p:nvPr/>
          </p:nvSpPr>
          <p:spPr>
            <a:xfrm>
              <a:off x="4795278" y="2509331"/>
              <a:ext cx="2959691" cy="408967"/>
            </a:xfrm>
            <a:prstGeom prst="roundRect">
              <a:avLst/>
            </a:prstGeom>
            <a:solidFill>
              <a:srgbClr val="B2B2B2">
                <a:alpha val="61961"/>
              </a:srgbClr>
            </a:solidFill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14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Search For Measurement</a:t>
              </a:r>
              <a:endPara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882974" y="2363047"/>
              <a:ext cx="229926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Black" panose="020B0A04020102020204" pitchFamily="34" charset="0"/>
                </a:rPr>
                <a:t>≡</a:t>
              </a:r>
              <a:endParaRPr lang="en-US" sz="32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3313" y="2599514"/>
              <a:ext cx="247650" cy="228600"/>
            </a:xfrm>
            <a:prstGeom prst="rect">
              <a:avLst/>
            </a:prstGeom>
            <a:blipFill dpi="0" rotWithShape="1">
              <a:blip r:embed="rId3">
                <a:alphaModFix amt="47000"/>
              </a:blip>
              <a:srcRect/>
              <a:stretch>
                <a:fillRect/>
              </a:stretch>
            </a:blipFill>
          </p:spPr>
        </p:pic>
      </p:grpSp>
      <p:sp>
        <p:nvSpPr>
          <p:cNvPr id="20" name="Oval 19"/>
          <p:cNvSpPr/>
          <p:nvPr/>
        </p:nvSpPr>
        <p:spPr>
          <a:xfrm>
            <a:off x="3041414" y="1981200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03388" y="2779679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93445" y="1845469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303350" y="1721644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69939" y="1144400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91965" y="2628900"/>
            <a:ext cx="123825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684351" y="3342005"/>
            <a:ext cx="123825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868140" y="3214687"/>
            <a:ext cx="123825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3603388" y="1063437"/>
            <a:ext cx="142875" cy="142875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4024819" y="2634372"/>
            <a:ext cx="142875" cy="142875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06643" y="2084758"/>
            <a:ext cx="123825" cy="123825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/>
          <p:cNvSpPr/>
          <p:nvPr/>
        </p:nvSpPr>
        <p:spPr>
          <a:xfrm>
            <a:off x="3230444" y="2324099"/>
            <a:ext cx="145813" cy="125701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17270" y="3151659"/>
            <a:ext cx="123825" cy="123825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71865" y="2085114"/>
            <a:ext cx="266098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r>
              <a:rPr lang="en-US" sz="800" dirty="0" smtClean="0"/>
              <a:t>15mm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4472117" y="1845825"/>
            <a:ext cx="214802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8mm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69548" y="1721644"/>
            <a:ext cx="214802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 smtClean="0"/>
              <a:t>6mm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84128" y="1983254"/>
            <a:ext cx="214802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5mm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26612" y="1144756"/>
            <a:ext cx="214802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4mm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04503" y="2326363"/>
            <a:ext cx="168316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0.5⁰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63335" y="2629256"/>
            <a:ext cx="266098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11mm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33443" y="3212811"/>
            <a:ext cx="266098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12mm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54213" y="3342361"/>
            <a:ext cx="266098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13mm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87132" y="3152015"/>
            <a:ext cx="214802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6mm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3250" y="2780035"/>
            <a:ext cx="214802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6mm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15082" y="2645005"/>
            <a:ext cx="302968" cy="123111"/>
          </a:xfrm>
          <a:prstGeom prst="rect">
            <a:avLst/>
          </a:prstGeom>
          <a:solidFill>
            <a:schemeClr val="bg1">
              <a:alpha val="68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800"/>
            </a:lvl1pPr>
          </a:lstStyle>
          <a:p>
            <a:r>
              <a:rPr lang="en-US" dirty="0"/>
              <a:t>72degF</a:t>
            </a:r>
          </a:p>
        </p:txBody>
      </p:sp>
    </p:spTree>
    <p:extLst>
      <p:ext uri="{BB962C8B-B14F-4D97-AF65-F5344CB8AC3E}">
        <p14:creationId xmlns:p14="http://schemas.microsoft.com/office/powerpoint/2010/main" val="305541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886</TotalTime>
  <Words>41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Tomasz Dobrowolski (Allyis Inc)</dc:creator>
  <cp:lastModifiedBy>Tomasz Dobrowolski (Allyis Inc)</cp:lastModifiedBy>
  <cp:revision>16</cp:revision>
  <dcterms:created xsi:type="dcterms:W3CDTF">2016-10-28T05:03:14Z</dcterms:created>
  <dcterms:modified xsi:type="dcterms:W3CDTF">2016-11-04T06:05:42Z</dcterms:modified>
</cp:coreProperties>
</file>