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>
        <p:scale>
          <a:sx n="100" d="100"/>
          <a:sy n="100" d="100"/>
        </p:scale>
        <p:origin x="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FC9A-E00B-468E-B8B9-A897C94C5B68}" type="datetimeFigureOut">
              <a:rPr lang="en-US" smtClean="0"/>
              <a:t>2016-11-05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9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795278" y="2509331"/>
            <a:ext cx="2959691" cy="1001949"/>
            <a:chOff x="4542816" y="2120630"/>
            <a:chExt cx="3628417" cy="1001949"/>
          </a:xfrm>
        </p:grpSpPr>
        <p:sp>
          <p:nvSpPr>
            <p:cNvPr id="6" name="Rounded Rectangle 5"/>
            <p:cNvSpPr/>
            <p:nvPr/>
          </p:nvSpPr>
          <p:spPr>
            <a:xfrm>
              <a:off x="4542816" y="2120630"/>
              <a:ext cx="3628417" cy="1001949"/>
            </a:xfrm>
            <a:prstGeom prst="roundRect">
              <a:avLst/>
            </a:prstGeom>
            <a:solidFill>
              <a:srgbClr val="B2B2B2">
                <a:alpha val="61961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Login: 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Guest</a:t>
              </a:r>
              <a:endPara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Pass: 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Guest Pass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542816" y="2618849"/>
              <a:ext cx="362841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795278" y="4011931"/>
            <a:ext cx="1443596" cy="262558"/>
            <a:chOff x="6398054" y="3085120"/>
            <a:chExt cx="1443596" cy="328461"/>
          </a:xfrm>
        </p:grpSpPr>
        <p:sp>
          <p:nvSpPr>
            <p:cNvPr id="13" name="Rounded Rectangle 12"/>
            <p:cNvSpPr/>
            <p:nvPr/>
          </p:nvSpPr>
          <p:spPr>
            <a:xfrm>
              <a:off x="6398054" y="3085120"/>
              <a:ext cx="1443596" cy="328461"/>
            </a:xfrm>
            <a:prstGeom prst="roundRect">
              <a:avLst/>
            </a:prstGeom>
            <a:solidFill>
              <a:schemeClr val="bg2">
                <a:lumMod val="25000"/>
                <a:alpha val="61961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Log In with LinkedIn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15062" t="14918" r="15635" b="16352"/>
            <a:stretch/>
          </p:blipFill>
          <p:spPr>
            <a:xfrm>
              <a:off x="6431395" y="3121225"/>
              <a:ext cx="242408" cy="272790"/>
            </a:xfrm>
            <a:prstGeom prst="rect">
              <a:avLst/>
            </a:prstGeom>
            <a:blipFill dpi="0" rotWithShape="1">
              <a:blip r:embed="rId5">
                <a:alphaModFix amt="23000"/>
              </a:blip>
              <a:srcRect/>
              <a:stretch>
                <a:fillRect/>
              </a:stretch>
            </a:blipFill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1575"/>
          <a:stretch/>
        </p:blipFill>
        <p:spPr>
          <a:xfrm>
            <a:off x="6342279" y="4009499"/>
            <a:ext cx="1394933" cy="26255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14884" y="3587699"/>
            <a:ext cx="822326" cy="276999"/>
            <a:chOff x="4835526" y="3113091"/>
            <a:chExt cx="381317" cy="294513"/>
          </a:xfrm>
        </p:grpSpPr>
        <p:sp>
          <p:nvSpPr>
            <p:cNvPr id="11" name="Rounded Rectangle 10"/>
            <p:cNvSpPr/>
            <p:nvPr/>
          </p:nvSpPr>
          <p:spPr>
            <a:xfrm>
              <a:off x="4835526" y="3113091"/>
              <a:ext cx="381317" cy="294513"/>
            </a:xfrm>
            <a:prstGeom prst="roundRect">
              <a:avLst/>
            </a:prstGeom>
            <a:solidFill>
              <a:schemeClr val="bg2">
                <a:lumMod val="50000"/>
                <a:alpha val="61961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 In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099430" y="3159092"/>
              <a:ext cx="102735" cy="2268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13035" y="1778445"/>
            <a:ext cx="292417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Moni</a:t>
            </a:r>
            <a:r>
              <a:rPr lang="en-US" sz="4000" b="1" i="1" dirty="0" smtClean="0">
                <a:solidFill>
                  <a:schemeClr val="bg2">
                    <a:lumMod val="25000"/>
                  </a:schemeClr>
                </a:solidFill>
              </a:rPr>
              <a:t>Scope</a:t>
            </a:r>
            <a:endParaRPr lang="en-US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80384" y="3598193"/>
            <a:ext cx="16947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Forgot Password?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941489" y="5840627"/>
            <a:ext cx="667265" cy="601362"/>
          </a:xfrm>
          <a:prstGeom prst="downArrow">
            <a:avLst/>
          </a:prstGeom>
          <a:solidFill>
            <a:srgbClr val="4472C4">
              <a:alpha val="25882"/>
            </a:srgb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5729" y="0"/>
            <a:ext cx="2959691" cy="707886"/>
            <a:chOff x="4795278" y="2363047"/>
            <a:chExt cx="2959691" cy="707886"/>
          </a:xfrm>
        </p:grpSpPr>
        <p:sp>
          <p:nvSpPr>
            <p:cNvPr id="18" name="Rounded Rectangle 17"/>
            <p:cNvSpPr/>
            <p:nvPr/>
          </p:nvSpPr>
          <p:spPr>
            <a:xfrm>
              <a:off x="4795278" y="2509331"/>
              <a:ext cx="2959691" cy="408967"/>
            </a:xfrm>
            <a:prstGeom prst="roundRect">
              <a:avLst/>
            </a:prstGeom>
            <a:solidFill>
              <a:srgbClr val="B2B2B2">
                <a:alpha val="61961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Search For Measurement</a:t>
              </a:r>
              <a:endPara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2974" y="2363047"/>
              <a:ext cx="22992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≡</a:t>
              </a:r>
              <a:endParaRPr lang="en-US" sz="32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313" y="2599514"/>
              <a:ext cx="247650" cy="228600"/>
            </a:xfrm>
            <a:prstGeom prst="rect">
              <a:avLst/>
            </a:prstGeom>
            <a:blipFill dpi="0" rotWithShape="1">
              <a:blip r:embed="rId3">
                <a:alphaModFix amt="47000"/>
              </a:blip>
              <a:srcRect/>
              <a:stretch>
                <a:fillRect/>
              </a:stretch>
            </a:blipFill>
          </p:spPr>
        </p:pic>
      </p:grpSp>
      <p:sp>
        <p:nvSpPr>
          <p:cNvPr id="20" name="Oval 19"/>
          <p:cNvSpPr/>
          <p:nvPr/>
        </p:nvSpPr>
        <p:spPr>
          <a:xfrm>
            <a:off x="3041414" y="1981200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1439" y="2505075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31964" y="1776412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77740" y="2181225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69939" y="171449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75832" y="2468038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01565" y="2652051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74421" y="2661730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334865" y="1845469"/>
            <a:ext cx="142875" cy="14287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3684351" y="2448988"/>
            <a:ext cx="142875" cy="142875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06643" y="2084758"/>
            <a:ext cx="123825" cy="1238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>
            <a:off x="3230444" y="2324099"/>
            <a:ext cx="145813" cy="125701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69008" y="2469101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152042" y="146284"/>
            <a:ext cx="2959691" cy="2845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Selected All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t="-50000" r="-7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5729" y="0"/>
            <a:ext cx="2959691" cy="707886"/>
            <a:chOff x="4795278" y="2363047"/>
            <a:chExt cx="2959691" cy="707886"/>
          </a:xfrm>
        </p:grpSpPr>
        <p:sp>
          <p:nvSpPr>
            <p:cNvPr id="18" name="Rounded Rectangle 17"/>
            <p:cNvSpPr/>
            <p:nvPr/>
          </p:nvSpPr>
          <p:spPr>
            <a:xfrm>
              <a:off x="4795278" y="2509331"/>
              <a:ext cx="2959691" cy="408967"/>
            </a:xfrm>
            <a:prstGeom prst="roundRect">
              <a:avLst/>
            </a:prstGeom>
            <a:solidFill>
              <a:srgbClr val="B2B2B2">
                <a:alpha val="61961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Search For Measurement</a:t>
              </a:r>
              <a:endPara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2974" y="2363047"/>
              <a:ext cx="22992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≡</a:t>
              </a:r>
              <a:endParaRPr lang="en-US" sz="32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313" y="2599514"/>
              <a:ext cx="247650" cy="228600"/>
            </a:xfrm>
            <a:prstGeom prst="rect">
              <a:avLst/>
            </a:prstGeom>
            <a:blipFill dpi="0" rotWithShape="1">
              <a:blip r:embed="rId3">
                <a:alphaModFix amt="47000"/>
              </a:blip>
              <a:srcRect/>
              <a:stretch>
                <a:fillRect/>
              </a:stretch>
            </a:blipFill>
          </p:spPr>
        </p:pic>
      </p:grpSp>
      <p:sp>
        <p:nvSpPr>
          <p:cNvPr id="20" name="Oval 19"/>
          <p:cNvSpPr/>
          <p:nvPr/>
        </p:nvSpPr>
        <p:spPr>
          <a:xfrm>
            <a:off x="3041414" y="1981200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03388" y="277967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93445" y="184546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03350" y="1721644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69939" y="1144400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91965" y="2628900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84351" y="3342005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68140" y="3214687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603388" y="1063437"/>
            <a:ext cx="142875" cy="14287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024819" y="2634372"/>
            <a:ext cx="142875" cy="142875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06643" y="2084758"/>
            <a:ext cx="123825" cy="1238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>
            <a:off x="3230444" y="2324099"/>
            <a:ext cx="145813" cy="125701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7270" y="315165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1865" y="2085114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 smtClean="0"/>
              <a:t>15mm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472117" y="1845825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8mm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9548" y="1721644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 smtClean="0"/>
              <a:t>6mm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84128" y="1983254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5mm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26612" y="1144756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4mm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04503" y="2326363"/>
            <a:ext cx="168316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0.5⁰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3335" y="2629256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11mm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3443" y="3212811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12mm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4213" y="3342361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13mm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87132" y="3152015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6mm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3250" y="2780035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6mm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5082" y="2645005"/>
            <a:ext cx="30296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72degF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152042" y="146284"/>
            <a:ext cx="2959691" cy="28451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1961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Selected multiple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 flipV="1">
            <a:off x="4145790" y="3822258"/>
            <a:ext cx="3963744" cy="1980514"/>
          </a:xfrm>
          <a:prstGeom prst="wedgeRoundRectCallout">
            <a:avLst>
              <a:gd name="adj1" fmla="val -40785"/>
              <a:gd name="adj2" fmla="val 78722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223419" y="4214218"/>
            <a:ext cx="668453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</a:rPr>
              <a:t>Battery: 12.1V</a:t>
            </a:r>
            <a:endParaRPr 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29905" y="4415258"/>
            <a:ext cx="690895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</a:rPr>
              <a:t>Temp: 72degF</a:t>
            </a:r>
            <a:endParaRPr 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6391" y="4608604"/>
            <a:ext cx="50815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X</a:t>
            </a:r>
            <a:r>
              <a:rPr lang="en-US" sz="1000" b="1" dirty="0" smtClean="0">
                <a:solidFill>
                  <a:schemeClr val="bg2">
                    <a:lumMod val="25000"/>
                  </a:schemeClr>
                </a:solidFill>
              </a:rPr>
              <a:t>: 6.0mm</a:t>
            </a:r>
            <a:endParaRPr 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42877" y="4817338"/>
            <a:ext cx="500137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</a:rPr>
              <a:t>Y: 10.0mm</a:t>
            </a:r>
            <a:endParaRPr 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49363" y="5018378"/>
            <a:ext cx="440826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</a:rPr>
              <a:t>Z: 3.2mm</a:t>
            </a:r>
            <a:endParaRPr 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445" y="3960218"/>
            <a:ext cx="2877412" cy="17734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23419" y="3980259"/>
            <a:ext cx="819135" cy="1384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900" b="1" dirty="0" smtClean="0">
                <a:solidFill>
                  <a:schemeClr val="bg2">
                    <a:lumMod val="25000"/>
                  </a:schemeClr>
                </a:solidFill>
              </a:rPr>
              <a:t>2016-11-05 16:15</a:t>
            </a:r>
            <a:endParaRPr lang="en-U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</TotalTime>
  <Words>62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Dobrowolski (Allyis Inc)</dc:creator>
  <cp:lastModifiedBy>Tomasz Dobrowolski (Allyis Inc)</cp:lastModifiedBy>
  <cp:revision>20</cp:revision>
  <dcterms:created xsi:type="dcterms:W3CDTF">2016-10-28T05:03:14Z</dcterms:created>
  <dcterms:modified xsi:type="dcterms:W3CDTF">2016-11-06T00:08:45Z</dcterms:modified>
</cp:coreProperties>
</file>