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1" r:id="rId4"/>
    <p:sldId id="264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00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social_networking_websi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Competitors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Competitors </a:t>
            </a:r>
            <a:r>
              <a:rPr lang="en-US" dirty="0"/>
              <a:t>are organizations that collect and share special abilities of people:</a:t>
            </a:r>
          </a:p>
          <a:p>
            <a:endParaRPr lang="en-US" dirty="0"/>
          </a:p>
          <a:p>
            <a:r>
              <a:rPr lang="en-US" dirty="0" smtClean="0"/>
              <a:t>Recruiting </a:t>
            </a:r>
            <a:r>
              <a:rPr lang="en-US" dirty="0"/>
              <a:t>services</a:t>
            </a:r>
          </a:p>
          <a:p>
            <a:r>
              <a:rPr lang="en-US" dirty="0" smtClean="0"/>
              <a:t>Guinness </a:t>
            </a:r>
            <a:r>
              <a:rPr lang="en-US" dirty="0"/>
              <a:t>World Records</a:t>
            </a:r>
          </a:p>
          <a:p>
            <a:r>
              <a:rPr lang="en-US" dirty="0" smtClean="0"/>
              <a:t>LinkedIn</a:t>
            </a:r>
            <a:endParaRPr lang="en-US" dirty="0"/>
          </a:p>
          <a:p>
            <a:r>
              <a:rPr lang="en-US" dirty="0" err="1" smtClean="0"/>
              <a:t>Lafango</a:t>
            </a:r>
            <a:endParaRPr lang="en-US" dirty="0"/>
          </a:p>
          <a:p>
            <a:r>
              <a:rPr lang="en-US" dirty="0" smtClean="0"/>
              <a:t>43 </a:t>
            </a:r>
            <a:r>
              <a:rPr lang="en-US" dirty="0"/>
              <a:t>Things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en.wikipedia.org/wiki/List_of_social_networking_websites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5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/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documented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, e.g. a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somebody</a:t>
            </a:r>
            <a:r>
              <a:rPr lang="de-DE" dirty="0" smtClean="0"/>
              <a:t> </a:t>
            </a:r>
            <a:r>
              <a:rPr lang="de-DE" dirty="0" err="1" smtClean="0"/>
              <a:t>drawing</a:t>
            </a:r>
            <a:r>
              <a:rPr lang="de-DE" dirty="0" smtClean="0"/>
              <a:t> a </a:t>
            </a:r>
            <a:r>
              <a:rPr lang="de-DE" dirty="0" err="1" smtClean="0"/>
              <a:t>bird</a:t>
            </a:r>
            <a:endParaRPr lang="de-DE" dirty="0" smtClean="0"/>
          </a:p>
          <a:p>
            <a:r>
              <a:rPr lang="de-DE" dirty="0" err="1" smtClean="0"/>
              <a:t>Skill</a:t>
            </a:r>
            <a:endParaRPr lang="de-DE" dirty="0" smtClean="0"/>
          </a:p>
          <a:p>
            <a:pPr lvl="1"/>
            <a:r>
              <a:rPr lang="de-DE" dirty="0" smtClean="0"/>
              <a:t>Collective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, e.g. Drawing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0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XP / Level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Experience </a:t>
            </a:r>
            <a:r>
              <a:rPr lang="de-DE" dirty="0" err="1" smtClean="0"/>
              <a:t>points</a:t>
            </a:r>
            <a:endParaRPr lang="de-DE" dirty="0" smtClean="0"/>
          </a:p>
          <a:p>
            <a:r>
              <a:rPr lang="de-DE" dirty="0" smtClean="0"/>
              <a:t>XP </a:t>
            </a:r>
            <a:r>
              <a:rPr lang="de-DE" dirty="0" err="1" smtClean="0"/>
              <a:t>Sources</a:t>
            </a:r>
            <a:endParaRPr lang="de-DE" dirty="0" smtClean="0"/>
          </a:p>
          <a:p>
            <a:pPr lvl="1"/>
            <a:r>
              <a:rPr lang="de-DE" dirty="0" smtClean="0"/>
              <a:t>Making </a:t>
            </a:r>
            <a:r>
              <a:rPr lang="de-DE" dirty="0" err="1" smtClean="0"/>
              <a:t>friends</a:t>
            </a:r>
            <a:endParaRPr lang="de-DE" dirty="0" smtClean="0"/>
          </a:p>
          <a:p>
            <a:pPr lvl="2"/>
            <a:r>
              <a:rPr lang="de-DE" dirty="0" smtClean="0"/>
              <a:t>Limited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N </a:t>
            </a:r>
            <a:r>
              <a:rPr lang="de-DE" dirty="0" err="1" smtClean="0"/>
              <a:t>friends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Likes</a:t>
            </a:r>
            <a:r>
              <a:rPr lang="de-DE" dirty="0" smtClean="0"/>
              <a:t> on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err="1" smtClean="0"/>
              <a:t>Challenges</a:t>
            </a:r>
            <a:endParaRPr lang="de-DE" dirty="0" smtClean="0"/>
          </a:p>
          <a:p>
            <a:r>
              <a:rPr lang="en-US" dirty="0"/>
              <a:t>Level</a:t>
            </a:r>
          </a:p>
          <a:p>
            <a:pPr lvl="1"/>
            <a:r>
              <a:rPr lang="en-US" dirty="0"/>
              <a:t>Abstraction of total collected XP</a:t>
            </a:r>
          </a:p>
          <a:p>
            <a:pPr lvl="1"/>
            <a:r>
              <a:rPr lang="en-US" dirty="0"/>
              <a:t>e.g. 20k XP = Level 5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02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Quota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Fixed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Reward</a:t>
            </a:r>
            <a:r>
              <a:rPr lang="de-DE" dirty="0" smtClean="0"/>
              <a:t>-XP</a:t>
            </a:r>
          </a:p>
          <a:p>
            <a:r>
              <a:rPr lang="de-DE" dirty="0" err="1" smtClean="0"/>
              <a:t>Grows</a:t>
            </a:r>
            <a:r>
              <a:rPr lang="de-DE" dirty="0" smtClean="0"/>
              <a:t> larger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Level</a:t>
            </a:r>
          </a:p>
          <a:p>
            <a:r>
              <a:rPr lang="de-DE" dirty="0" err="1" smtClean="0"/>
              <a:t>Refills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target activity is defined by someone (challenger)</a:t>
            </a:r>
          </a:p>
          <a:p>
            <a:pPr marL="1371600" lvl="2" indent="-514350"/>
            <a:r>
              <a:rPr lang="en-US" dirty="0" smtClean="0"/>
              <a:t>Reward-XP is taken from challenger’s Quota</a:t>
            </a:r>
          </a:p>
          <a:p>
            <a:pPr marL="1371600" lvl="2" indent="-514350"/>
            <a:r>
              <a:rPr lang="en-US" dirty="0" smtClean="0"/>
              <a:t>Deadline is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Someone else</a:t>
            </a:r>
            <a:r>
              <a:rPr lang="en-US" dirty="0"/>
              <a:t> (</a:t>
            </a:r>
            <a:r>
              <a:rPr lang="en-US" dirty="0" err="1"/>
              <a:t>challengee</a:t>
            </a:r>
            <a:r>
              <a:rPr lang="en-US" dirty="0"/>
              <a:t>)</a:t>
            </a:r>
            <a:r>
              <a:rPr lang="en-US" dirty="0" smtClean="0"/>
              <a:t> accepts the challenge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Challengee</a:t>
            </a:r>
            <a:r>
              <a:rPr lang="en-US" dirty="0" smtClean="0"/>
              <a:t> reports the result (activity)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Others vote on the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Challengee</a:t>
            </a:r>
            <a:r>
              <a:rPr lang="en-US" dirty="0" smtClean="0"/>
              <a:t> gets a part of the Reward-XP</a:t>
            </a:r>
          </a:p>
        </p:txBody>
      </p:sp>
    </p:spTree>
    <p:extLst>
      <p:ext uri="{BB962C8B-B14F-4D97-AF65-F5344CB8AC3E}">
        <p14:creationId xmlns:p14="http://schemas.microsoft.com/office/powerpoint/2010/main" val="27841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Private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person </a:t>
            </a:r>
            <a:r>
              <a:rPr lang="en-US" dirty="0" smtClean="0"/>
              <a:t>directly challenges another</a:t>
            </a:r>
          </a:p>
          <a:p>
            <a:r>
              <a:rPr lang="en-US" dirty="0" smtClean="0"/>
              <a:t>The other person must accept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/>
              <a:t>do the same </a:t>
            </a:r>
            <a:r>
              <a:rPr lang="en-US" dirty="0" smtClean="0"/>
              <a:t>activity</a:t>
            </a:r>
            <a:endParaRPr lang="en-US" dirty="0"/>
          </a:p>
          <a:p>
            <a:r>
              <a:rPr lang="en-US" dirty="0" smtClean="0"/>
              <a:t>Others </a:t>
            </a:r>
            <a:r>
              <a:rPr lang="en-US" dirty="0"/>
              <a:t>vote who is better</a:t>
            </a:r>
          </a:p>
          <a:p>
            <a:r>
              <a:rPr lang="en-US" dirty="0" smtClean="0"/>
              <a:t>XP += Vote ratio * </a:t>
            </a:r>
            <a:r>
              <a:rPr lang="en-US" dirty="0" err="1" smtClean="0"/>
              <a:t>RewardXP</a:t>
            </a:r>
            <a:endParaRPr lang="en-US" dirty="0" smtClean="0"/>
          </a:p>
          <a:p>
            <a:pPr lvl="1"/>
            <a:r>
              <a:rPr lang="en-US" dirty="0" smtClean="0"/>
              <a:t>Note</a:t>
            </a:r>
          </a:p>
          <a:p>
            <a:pPr lvl="2"/>
            <a:r>
              <a:rPr lang="en-US" dirty="0" smtClean="0"/>
              <a:t>XP is split between contestants</a:t>
            </a:r>
          </a:p>
          <a:p>
            <a:pPr lvl="2"/>
            <a:r>
              <a:rPr lang="en-US" dirty="0" smtClean="0"/>
              <a:t>Contestants do not lose XP</a:t>
            </a:r>
          </a:p>
        </p:txBody>
      </p:sp>
    </p:spTree>
    <p:extLst>
      <p:ext uri="{BB962C8B-B14F-4D97-AF65-F5344CB8AC3E}">
        <p14:creationId xmlns:p14="http://schemas.microsoft.com/office/powerpoint/2010/main" val="32792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Public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Created </a:t>
            </a:r>
            <a:r>
              <a:rPr lang="en-US" dirty="0"/>
              <a:t>by admin and </a:t>
            </a:r>
            <a:r>
              <a:rPr lang="en-US" dirty="0" smtClean="0"/>
              <a:t>users</a:t>
            </a:r>
            <a:endParaRPr lang="en-US" dirty="0"/>
          </a:p>
          <a:p>
            <a:r>
              <a:rPr lang="en-US" dirty="0"/>
              <a:t>Level must be high enough to </a:t>
            </a:r>
            <a:r>
              <a:rPr lang="en-US" dirty="0" smtClean="0"/>
              <a:t>accept</a:t>
            </a:r>
          </a:p>
          <a:p>
            <a:pPr lvl="1"/>
            <a:r>
              <a:rPr lang="en-US" dirty="0" smtClean="0"/>
              <a:t>Depends on amount of Reward-XP</a:t>
            </a:r>
            <a:endParaRPr lang="en-US" dirty="0"/>
          </a:p>
          <a:p>
            <a:r>
              <a:rPr lang="en-US" dirty="0" smtClean="0"/>
              <a:t>Users enlist </a:t>
            </a:r>
            <a:r>
              <a:rPr lang="en-US" dirty="0"/>
              <a:t>to accept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before deadline</a:t>
            </a:r>
            <a:endParaRPr lang="en-US" dirty="0"/>
          </a:p>
          <a:p>
            <a:r>
              <a:rPr lang="en-US" dirty="0" smtClean="0"/>
              <a:t>One random </a:t>
            </a:r>
            <a:r>
              <a:rPr lang="en-US" dirty="0"/>
              <a:t>user will be </a:t>
            </a:r>
            <a:r>
              <a:rPr lang="en-US" dirty="0" smtClean="0"/>
              <a:t>picked as </a:t>
            </a:r>
            <a:r>
              <a:rPr lang="en-US" dirty="0" err="1" smtClean="0"/>
              <a:t>challengee</a:t>
            </a:r>
            <a:endParaRPr lang="en-US" dirty="0"/>
          </a:p>
          <a:p>
            <a:r>
              <a:rPr lang="en-US" dirty="0" smtClean="0"/>
              <a:t>Users like or dislike </a:t>
            </a:r>
            <a:r>
              <a:rPr lang="en-US" dirty="0"/>
              <a:t>the result</a:t>
            </a:r>
          </a:p>
          <a:p>
            <a:r>
              <a:rPr lang="en-US" dirty="0" smtClean="0"/>
              <a:t>XP += (likes% - 50%) * 2 * </a:t>
            </a:r>
            <a:r>
              <a:rPr lang="en-US" dirty="0" err="1" smtClean="0"/>
              <a:t>RewardXP</a:t>
            </a:r>
            <a:endParaRPr lang="en-US" dirty="0" smtClean="0"/>
          </a:p>
          <a:p>
            <a:pPr lvl="1"/>
            <a:r>
              <a:rPr lang="en-US" dirty="0" smtClean="0"/>
              <a:t>Note</a:t>
            </a:r>
          </a:p>
          <a:p>
            <a:pPr lvl="2"/>
            <a:r>
              <a:rPr lang="en-US" dirty="0" err="1" smtClean="0"/>
              <a:t>Challengee</a:t>
            </a:r>
            <a:r>
              <a:rPr lang="en-US" dirty="0" smtClean="0"/>
              <a:t> can lose XP in public challenges</a:t>
            </a:r>
          </a:p>
          <a:p>
            <a:pPr lvl="2"/>
            <a:r>
              <a:rPr lang="en-US" dirty="0" smtClean="0"/>
              <a:t>This prevents people from </a:t>
            </a:r>
            <a:r>
              <a:rPr lang="en-US" smtClean="0"/>
              <a:t>greedily accepting all challenges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557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Competitors</vt:lpstr>
      <vt:lpstr>Activity / Skill</vt:lpstr>
      <vt:lpstr>XP / Level</vt:lpstr>
      <vt:lpstr>Quota</vt:lpstr>
      <vt:lpstr>Challenge</vt:lpstr>
      <vt:lpstr>Private Challenges</vt:lpstr>
      <vt:lpstr>Public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Slogar</dc:creator>
  <cp:lastModifiedBy>Slogar</cp:lastModifiedBy>
  <cp:revision>54</cp:revision>
  <dcterms:created xsi:type="dcterms:W3CDTF">2012-04-02T16:52:10Z</dcterms:created>
  <dcterms:modified xsi:type="dcterms:W3CDTF">2012-04-25T19:54:03Z</dcterms:modified>
</cp:coreProperties>
</file>