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5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5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2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9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28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2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4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58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96D5-0A52-4DBB-A5FE-1F50A82D96F1}" type="datetimeFigureOut">
              <a:rPr lang="de-DE" smtClean="0"/>
              <a:t>11.05.2012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AA86-8D57-48C8-995E-E8761D6E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4008" y="1557867"/>
            <a:ext cx="4042792" cy="4525963"/>
          </a:xfrm>
        </p:spPr>
        <p:txBody>
          <a:bodyPr>
            <a:normAutofit fontScale="47500" lnSpcReduction="20000"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News</a:t>
            </a: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Filter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All /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Friends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Content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Activities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Challenge Events</a:t>
            </a: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Significancy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 smtClean="0"/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Challenges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Filter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Me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/ All /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Friends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Public</a:t>
            </a: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Open</a:t>
            </a: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Filter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Level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Me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Friends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Deadline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Doing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Deadline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Complete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Date</a:t>
            </a: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Open</a:t>
            </a: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Deadline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Doing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Deadline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Complete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Date</a:t>
            </a: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544" y="1556792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Person</a:t>
            </a:r>
          </a:p>
          <a:p>
            <a:pPr lvl="1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News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Friends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Activities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Open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Challenges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Accepted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Challenges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Declined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Challenges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Completed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Challenges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smtClean="0"/>
              <a:t>Skills</a:t>
            </a:r>
          </a:p>
          <a:p>
            <a:pPr lvl="2"/>
            <a:r>
              <a:rPr lang="de-DE" dirty="0" err="1" smtClean="0"/>
              <a:t>Activities</a:t>
            </a:r>
            <a:endParaRPr lang="de-DE" dirty="0" smtClean="0"/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Date</a:t>
            </a: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Combined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err="1" smtClean="0"/>
              <a:t>Challenges</a:t>
            </a:r>
            <a:endParaRPr lang="de-DE" dirty="0" smtClean="0"/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Open Private</a:t>
            </a: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Deadline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Doing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Deadline</a:t>
            </a:r>
          </a:p>
          <a:p>
            <a:pPr lvl="2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Complete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Date</a:t>
            </a:r>
          </a:p>
          <a:p>
            <a:pPr lvl="3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Friends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Top Skills</a:t>
            </a: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Top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Recent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activities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Order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20061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Model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203848" y="1557867"/>
            <a:ext cx="2664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Friendship</a:t>
            </a:r>
            <a:endParaRPr lang="de-DE" dirty="0"/>
          </a:p>
          <a:p>
            <a:pPr lvl="1"/>
            <a:r>
              <a:rPr lang="de-DE" dirty="0"/>
              <a:t>[Initiator]</a:t>
            </a:r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/>
              <a:t>Person 1]</a:t>
            </a:r>
          </a:p>
          <a:p>
            <a:pPr lvl="1"/>
            <a:r>
              <a:rPr lang="de-DE" dirty="0"/>
              <a:t>[Person 2]</a:t>
            </a:r>
          </a:p>
          <a:p>
            <a:r>
              <a:rPr lang="de-DE" dirty="0" err="1" smtClean="0"/>
              <a:t>Achievement</a:t>
            </a:r>
            <a:endParaRPr lang="de-DE" dirty="0"/>
          </a:p>
          <a:p>
            <a:pPr lvl="1"/>
            <a:r>
              <a:rPr lang="de-DE" dirty="0"/>
              <a:t>[</a:t>
            </a:r>
            <a:r>
              <a:rPr lang="de-DE" dirty="0" err="1"/>
              <a:t>Owner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[</a:t>
            </a:r>
            <a:r>
              <a:rPr lang="de-DE" dirty="0" err="1"/>
              <a:t>Skill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[</a:t>
            </a:r>
            <a:r>
              <a:rPr lang="de-DE" dirty="0" err="1"/>
              <a:t>Activities</a:t>
            </a:r>
            <a:r>
              <a:rPr lang="de-DE" dirty="0"/>
              <a:t>]</a:t>
            </a:r>
          </a:p>
          <a:p>
            <a:r>
              <a:rPr lang="de-DE" dirty="0" err="1" smtClean="0"/>
              <a:t>Skill</a:t>
            </a:r>
            <a:endParaRPr lang="de-DE" dirty="0"/>
          </a:p>
          <a:p>
            <a:pPr lvl="1"/>
            <a:r>
              <a:rPr lang="de-DE" dirty="0"/>
              <a:t>[</a:t>
            </a:r>
            <a:r>
              <a:rPr lang="de-DE" dirty="0" err="1"/>
              <a:t>Author</a:t>
            </a:r>
            <a:r>
              <a:rPr lang="de-DE" dirty="0"/>
              <a:t>]</a:t>
            </a:r>
          </a:p>
          <a:p>
            <a:pPr lvl="1"/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smtClean="0"/>
              <a:t>Title</a:t>
            </a:r>
            <a:endParaRPr lang="de-DE" dirty="0"/>
          </a:p>
          <a:p>
            <a:pPr lvl="1"/>
            <a:r>
              <a:rPr lang="de-DE" dirty="0"/>
              <a:t>Description</a:t>
            </a:r>
          </a:p>
          <a:p>
            <a:pPr lvl="1"/>
            <a:r>
              <a:rPr lang="de-DE" dirty="0"/>
              <a:t>Picture</a:t>
            </a:r>
          </a:p>
          <a:p>
            <a:pPr lvl="1"/>
            <a:r>
              <a:rPr lang="de-DE" dirty="0" smtClean="0"/>
              <a:t>[Tags]</a:t>
            </a:r>
            <a:endParaRPr lang="de-DE" dirty="0"/>
          </a:p>
          <a:p>
            <a:r>
              <a:rPr lang="de-DE" dirty="0" err="1" smtClean="0"/>
              <a:t>Activity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 err="1"/>
              <a:t>Achievement</a:t>
            </a:r>
            <a:r>
              <a:rPr lang="de-DE" dirty="0"/>
              <a:t>]</a:t>
            </a:r>
          </a:p>
          <a:p>
            <a:pPr lvl="1"/>
            <a:r>
              <a:rPr lang="de-DE" dirty="0" smtClean="0"/>
              <a:t>[Challenge]</a:t>
            </a:r>
            <a:endParaRPr lang="de-DE" dirty="0"/>
          </a:p>
          <a:p>
            <a:pPr lvl="1"/>
            <a:r>
              <a:rPr lang="de-DE" dirty="0" smtClean="0"/>
              <a:t>Content</a:t>
            </a:r>
            <a:endParaRPr lang="de-DE" dirty="0"/>
          </a:p>
          <a:p>
            <a:pPr lvl="1"/>
            <a:r>
              <a:rPr lang="de-DE" dirty="0" smtClean="0"/>
              <a:t>[Ratings]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dislikes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/>
              <a:t>challenge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1556792"/>
            <a:ext cx="2592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Account</a:t>
            </a:r>
          </a:p>
          <a:p>
            <a:pPr lvl="1"/>
            <a:r>
              <a:rPr lang="de-DE" dirty="0" smtClean="0"/>
              <a:t>Username</a:t>
            </a:r>
          </a:p>
          <a:p>
            <a:pPr lvl="1"/>
            <a:r>
              <a:rPr lang="de-DE" dirty="0" smtClean="0"/>
              <a:t>Facebook Token</a:t>
            </a:r>
          </a:p>
          <a:p>
            <a:pPr lvl="1"/>
            <a:r>
              <a:rPr lang="de-DE" dirty="0" smtClean="0"/>
              <a:t>Registration </a:t>
            </a:r>
            <a:r>
              <a:rPr lang="de-DE" dirty="0" err="1" smtClean="0"/>
              <a:t>Timestamp</a:t>
            </a:r>
            <a:endParaRPr lang="de-DE" dirty="0" smtClean="0"/>
          </a:p>
          <a:p>
            <a:pPr lvl="1"/>
            <a:r>
              <a:rPr lang="de-DE" dirty="0" smtClean="0"/>
              <a:t>[Person]</a:t>
            </a:r>
          </a:p>
          <a:p>
            <a:r>
              <a:rPr lang="de-DE" dirty="0" smtClean="0"/>
              <a:t>Person</a:t>
            </a:r>
            <a:endParaRPr lang="de-DE" dirty="0"/>
          </a:p>
          <a:p>
            <a:pPr lvl="1"/>
            <a:r>
              <a:rPr lang="de-DE" dirty="0" smtClean="0"/>
              <a:t>[Account]</a:t>
            </a:r>
          </a:p>
          <a:p>
            <a:pPr lvl="1"/>
            <a:r>
              <a:rPr lang="de-DE" dirty="0" smtClean="0"/>
              <a:t>Registration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smtClean="0"/>
              <a:t>Name</a:t>
            </a:r>
            <a:endParaRPr lang="de-DE" dirty="0"/>
          </a:p>
          <a:p>
            <a:pPr lvl="1"/>
            <a:r>
              <a:rPr lang="de-DE" dirty="0"/>
              <a:t>Gender</a:t>
            </a:r>
          </a:p>
          <a:p>
            <a:pPr lvl="1"/>
            <a:r>
              <a:rPr lang="de-DE" dirty="0" err="1"/>
              <a:t>Birthday</a:t>
            </a:r>
            <a:endParaRPr lang="de-DE" dirty="0"/>
          </a:p>
          <a:p>
            <a:pPr lvl="1"/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Language</a:t>
            </a:r>
            <a:endParaRPr lang="de-DE" dirty="0"/>
          </a:p>
          <a:p>
            <a:pPr lvl="1"/>
            <a:r>
              <a:rPr lang="de-DE" dirty="0" err="1" smtClean="0"/>
              <a:t>Timezone</a:t>
            </a:r>
            <a:endParaRPr lang="de-DE" dirty="0" smtClean="0"/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Contact</a:t>
            </a:r>
            <a:r>
              <a:rPr lang="de-DE" dirty="0" smtClean="0"/>
              <a:t> Infos]</a:t>
            </a:r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Achievements</a:t>
            </a:r>
            <a:r>
              <a:rPr lang="de-DE" dirty="0" smtClean="0"/>
              <a:t>]</a:t>
            </a:r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Friendships</a:t>
            </a:r>
            <a:r>
              <a:rPr lang="de-DE" dirty="0" smtClean="0"/>
              <a:t>]</a:t>
            </a:r>
          </a:p>
          <a:p>
            <a:pPr lvl="1"/>
            <a:r>
              <a:rPr lang="de-DE" dirty="0" smtClean="0"/>
              <a:t>XP</a:t>
            </a:r>
          </a:p>
          <a:p>
            <a:pPr lvl="1"/>
            <a:r>
              <a:rPr lang="de-DE" dirty="0" err="1" smtClean="0"/>
              <a:t>Reward</a:t>
            </a:r>
            <a:r>
              <a:rPr lang="de-DE" dirty="0" smtClean="0"/>
              <a:t> XP </a:t>
            </a:r>
            <a:r>
              <a:rPr lang="de-DE" dirty="0" err="1" smtClean="0"/>
              <a:t>Quota</a:t>
            </a:r>
            <a:endParaRPr lang="de-DE" dirty="0" smtClean="0"/>
          </a:p>
          <a:p>
            <a:r>
              <a:rPr lang="de-DE" dirty="0" err="1" smtClean="0"/>
              <a:t>Contact</a:t>
            </a:r>
            <a:endParaRPr lang="de-DE" dirty="0" smtClean="0"/>
          </a:p>
          <a:p>
            <a:pPr lvl="1"/>
            <a:r>
              <a:rPr lang="de-DE" dirty="0"/>
              <a:t>[Person]</a:t>
            </a:r>
          </a:p>
          <a:p>
            <a:pPr lvl="1"/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smtClean="0"/>
              <a:t>Type</a:t>
            </a:r>
          </a:p>
          <a:p>
            <a:pPr lvl="1"/>
            <a:r>
              <a:rPr lang="de-DE" dirty="0" smtClean="0"/>
              <a:t>Value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12160" y="1556791"/>
            <a:ext cx="2664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Challenge</a:t>
            </a:r>
          </a:p>
          <a:p>
            <a:pPr lvl="1"/>
            <a:r>
              <a:rPr lang="de-DE" dirty="0"/>
              <a:t>[</a:t>
            </a:r>
            <a:r>
              <a:rPr lang="de-DE" dirty="0" err="1"/>
              <a:t>Author</a:t>
            </a:r>
            <a:r>
              <a:rPr lang="de-DE" dirty="0"/>
              <a:t>]</a:t>
            </a:r>
          </a:p>
          <a:p>
            <a:pPr lvl="1"/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Skill</a:t>
            </a:r>
            <a:r>
              <a:rPr lang="de-DE" dirty="0" smtClean="0"/>
              <a:t>]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/>
              <a:t>Reward</a:t>
            </a:r>
            <a:r>
              <a:rPr lang="de-DE" dirty="0"/>
              <a:t> XP</a:t>
            </a:r>
          </a:p>
          <a:p>
            <a:pPr lvl="1"/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/>
              <a:t>Due Date</a:t>
            </a:r>
          </a:p>
          <a:p>
            <a:pPr lvl="1"/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/>
              <a:t>Due </a:t>
            </a:r>
            <a:r>
              <a:rPr lang="de-DE" dirty="0" smtClean="0"/>
              <a:t>Date</a:t>
            </a:r>
          </a:p>
          <a:p>
            <a:pPr lvl="1"/>
            <a:r>
              <a:rPr lang="de-DE" dirty="0" err="1" smtClean="0"/>
              <a:t>RewardDueDate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Registrations</a:t>
            </a:r>
            <a:r>
              <a:rPr lang="de-DE" dirty="0" smtClean="0"/>
              <a:t>]</a:t>
            </a:r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Participations</a:t>
            </a:r>
            <a:r>
              <a:rPr lang="de-DE" dirty="0" smtClean="0"/>
              <a:t>]</a:t>
            </a:r>
          </a:p>
          <a:p>
            <a:r>
              <a:rPr lang="de-DE" dirty="0" smtClean="0"/>
              <a:t>Challenge Registration</a:t>
            </a:r>
            <a:endParaRPr lang="de-DE" dirty="0"/>
          </a:p>
          <a:p>
            <a:pPr lvl="1"/>
            <a:r>
              <a:rPr lang="de-DE" dirty="0" smtClean="0"/>
              <a:t>[Challenge]</a:t>
            </a:r>
          </a:p>
          <a:p>
            <a:pPr lvl="1"/>
            <a:r>
              <a:rPr lang="de-DE" dirty="0" smtClean="0"/>
              <a:t>[Person]</a:t>
            </a:r>
          </a:p>
          <a:p>
            <a:pPr lvl="1"/>
            <a:r>
              <a:rPr lang="de-DE" dirty="0" err="1" smtClean="0"/>
              <a:t>Timestamp</a:t>
            </a:r>
            <a:endParaRPr lang="de-DE" dirty="0" smtClean="0"/>
          </a:p>
          <a:p>
            <a:r>
              <a:rPr lang="de-DE" dirty="0" smtClean="0"/>
              <a:t>Challenge </a:t>
            </a:r>
            <a:r>
              <a:rPr lang="de-DE" dirty="0" err="1" smtClean="0"/>
              <a:t>Participation</a:t>
            </a:r>
            <a:endParaRPr lang="de-DE" dirty="0" smtClean="0"/>
          </a:p>
          <a:p>
            <a:pPr lvl="1"/>
            <a:r>
              <a:rPr lang="de-DE" dirty="0" smtClean="0"/>
              <a:t>[</a:t>
            </a:r>
            <a:r>
              <a:rPr lang="de-DE" dirty="0" smtClean="0"/>
              <a:t>Challenge]</a:t>
            </a:r>
          </a:p>
          <a:p>
            <a:pPr lvl="1"/>
            <a:r>
              <a:rPr lang="de-DE" dirty="0" smtClean="0"/>
              <a:t>[Person]</a:t>
            </a:r>
          </a:p>
          <a:p>
            <a:pPr lvl="1"/>
            <a:r>
              <a:rPr lang="de-DE" dirty="0" err="1" smtClean="0"/>
              <a:t>Timestamp</a:t>
            </a:r>
            <a:endParaRPr lang="de-DE" dirty="0"/>
          </a:p>
          <a:p>
            <a:pPr lvl="1"/>
            <a:r>
              <a:rPr lang="de-DE" dirty="0" smtClean="0"/>
              <a:t>[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]</a:t>
            </a:r>
          </a:p>
          <a:p>
            <a:pPr lvl="1"/>
            <a:r>
              <a:rPr lang="de-DE" dirty="0" err="1" smtClean="0"/>
              <a:t>Rewarded</a:t>
            </a:r>
            <a:r>
              <a:rPr lang="de-DE" dirty="0" smtClean="0"/>
              <a:t> XP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 Flow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44008" y="1557867"/>
            <a:ext cx="4042792" cy="4525963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Public Challenge</a:t>
            </a:r>
          </a:p>
          <a:p>
            <a:pPr lvl="1"/>
            <a:r>
              <a:rPr lang="de-DE" dirty="0" smtClean="0"/>
              <a:t>Create</a:t>
            </a:r>
          </a:p>
          <a:p>
            <a:pPr lvl="2"/>
            <a:r>
              <a:rPr lang="de-DE" dirty="0" err="1" smtClean="0"/>
              <a:t>MaxRegistrations</a:t>
            </a:r>
            <a:r>
              <a:rPr lang="de-DE" dirty="0" smtClean="0"/>
              <a:t>=</a:t>
            </a:r>
            <a:r>
              <a:rPr lang="de-DE" dirty="0" err="1" smtClean="0"/>
              <a:t>inf</a:t>
            </a:r>
            <a:endParaRPr lang="de-DE" dirty="0" smtClean="0"/>
          </a:p>
          <a:p>
            <a:pPr lvl="2"/>
            <a:r>
              <a:rPr lang="de-DE" dirty="0" err="1" smtClean="0"/>
              <a:t>MaxParticipations</a:t>
            </a:r>
            <a:r>
              <a:rPr lang="de-DE" dirty="0" smtClean="0"/>
              <a:t>=1</a:t>
            </a:r>
          </a:p>
          <a:p>
            <a:pPr lvl="1"/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register</a:t>
            </a:r>
            <a:endParaRPr lang="de-DE" dirty="0" smtClean="0"/>
          </a:p>
          <a:p>
            <a:pPr lvl="2"/>
            <a:r>
              <a:rPr lang="de-DE" dirty="0" smtClean="0"/>
              <a:t>Limit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MaxRegistrations</a:t>
            </a:r>
            <a:endParaRPr lang="de-DE" dirty="0" smtClean="0"/>
          </a:p>
          <a:p>
            <a:pPr lvl="2"/>
            <a:r>
              <a:rPr lang="de-DE" dirty="0" err="1" smtClean="0"/>
              <a:t>Deny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endParaRPr lang="de-DE" dirty="0" smtClean="0"/>
          </a:p>
          <a:p>
            <a:pPr lvl="1"/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registration</a:t>
            </a:r>
            <a:r>
              <a:rPr lang="de-DE" dirty="0" smtClean="0"/>
              <a:t> due </a:t>
            </a:r>
            <a:r>
              <a:rPr lang="de-DE" dirty="0" err="1" smtClean="0"/>
              <a:t>date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participations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registered </a:t>
            </a:r>
            <a:r>
              <a:rPr lang="de-DE" dirty="0" err="1" smtClean="0"/>
              <a:t>persons</a:t>
            </a:r>
            <a:endParaRPr lang="de-DE" dirty="0" smtClean="0"/>
          </a:p>
          <a:p>
            <a:pPr lvl="2"/>
            <a:r>
              <a:rPr lang="de-DE" dirty="0" smtClean="0"/>
              <a:t>Limit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MaxParticipations</a:t>
            </a:r>
            <a:endParaRPr lang="de-DE" dirty="0" smtClean="0"/>
          </a:p>
          <a:p>
            <a:pPr lvl="2"/>
            <a:r>
              <a:rPr lang="de-DE" dirty="0" smtClean="0"/>
              <a:t>Random</a:t>
            </a:r>
          </a:p>
          <a:p>
            <a:pPr lvl="1"/>
            <a:r>
              <a:rPr lang="de-DE" dirty="0" err="1" smtClean="0"/>
              <a:t>Participators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due </a:t>
            </a:r>
            <a:r>
              <a:rPr lang="de-DE" dirty="0" err="1" smtClean="0"/>
              <a:t>date</a:t>
            </a:r>
            <a:endParaRPr lang="de-DE" dirty="0" smtClean="0"/>
          </a:p>
          <a:p>
            <a:pPr lvl="1"/>
            <a:r>
              <a:rPr lang="de-DE" dirty="0" err="1" smtClean="0"/>
              <a:t>Vote</a:t>
            </a:r>
            <a:endParaRPr lang="de-DE" dirty="0" smtClean="0"/>
          </a:p>
          <a:p>
            <a:pPr lvl="1"/>
            <a:r>
              <a:rPr lang="de-DE" dirty="0" err="1" smtClean="0"/>
              <a:t>Wait</a:t>
            </a:r>
            <a:r>
              <a:rPr lang="de-DE" dirty="0" smtClean="0"/>
              <a:t> vor </a:t>
            </a:r>
            <a:r>
              <a:rPr lang="de-DE" dirty="0" err="1" smtClean="0"/>
              <a:t>voting</a:t>
            </a:r>
            <a:r>
              <a:rPr lang="de-DE" dirty="0" smtClean="0"/>
              <a:t> due </a:t>
            </a:r>
            <a:r>
              <a:rPr lang="de-DE" dirty="0" err="1" smtClean="0"/>
              <a:t>date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voting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1556792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Private </a:t>
            </a:r>
            <a:r>
              <a:rPr lang="de-DE" dirty="0" err="1" smtClean="0"/>
              <a:t>challenge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persons</a:t>
            </a:r>
            <a:endParaRPr lang="de-DE" dirty="0" smtClean="0"/>
          </a:p>
          <a:p>
            <a:pPr lvl="2"/>
            <a:r>
              <a:rPr lang="de-DE" dirty="0" err="1" smtClean="0">
                <a:sym typeface="Wingdings" pitchFamily="2" charset="2"/>
              </a:rPr>
              <a:t>MaxRegistrations</a:t>
            </a:r>
            <a:r>
              <a:rPr lang="de-DE" dirty="0" smtClean="0">
                <a:sym typeface="Wingdings" pitchFamily="2" charset="2"/>
              </a:rPr>
              <a:t> = </a:t>
            </a:r>
            <a:r>
              <a:rPr lang="de-DE" dirty="0" err="1" smtClean="0">
                <a:sym typeface="Wingdings" pitchFamily="2" charset="2"/>
              </a:rPr>
              <a:t>MaxParticipations</a:t>
            </a:r>
            <a:r>
              <a:rPr lang="de-DE" dirty="0" smtClean="0">
                <a:sym typeface="Wingdings" pitchFamily="2" charset="2"/>
              </a:rPr>
              <a:t> = </a:t>
            </a:r>
            <a:r>
              <a:rPr lang="de-DE" dirty="0" err="1" smtClean="0">
                <a:sym typeface="Wingdings" pitchFamily="2" charset="2"/>
              </a:rPr>
              <a:t>persons</a:t>
            </a:r>
            <a:endParaRPr lang="de-DE" dirty="0" smtClean="0">
              <a:sym typeface="Wingdings" pitchFamily="2" charset="2"/>
            </a:endParaRPr>
          </a:p>
          <a:p>
            <a:pPr lvl="2"/>
            <a:r>
              <a:rPr lang="de-DE" dirty="0" smtClean="0">
                <a:sym typeface="Wingdings" pitchFamily="2" charset="2"/>
              </a:rPr>
              <a:t>Registration due </a:t>
            </a:r>
            <a:r>
              <a:rPr lang="de-DE" dirty="0" err="1" smtClean="0">
                <a:sym typeface="Wingdings" pitchFamily="2" charset="2"/>
              </a:rPr>
              <a:t>date</a:t>
            </a:r>
            <a:r>
              <a:rPr lang="de-DE" dirty="0" smtClean="0">
                <a:sym typeface="Wingdings" pitchFamily="2" charset="2"/>
              </a:rPr>
              <a:t> = null</a:t>
            </a:r>
          </a:p>
          <a:p>
            <a:pPr lvl="2"/>
            <a:r>
              <a:rPr lang="de-DE" dirty="0" err="1" smtClean="0">
                <a:sym typeface="Wingdings" pitchFamily="2" charset="2"/>
              </a:rPr>
              <a:t>Creates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registrations</a:t>
            </a:r>
            <a:endParaRPr lang="de-DE" dirty="0" smtClean="0"/>
          </a:p>
          <a:p>
            <a:pPr lvl="2"/>
            <a:r>
              <a:rPr lang="de-DE" dirty="0" err="1" smtClean="0">
                <a:sym typeface="Wingdings" pitchFamily="2" charset="2"/>
              </a:rPr>
              <a:t>Author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register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self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/>
              <a:t>Registered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accept</a:t>
            </a:r>
            <a:endParaRPr lang="de-DE" dirty="0" smtClean="0"/>
          </a:p>
          <a:p>
            <a:pPr lvl="2"/>
            <a:r>
              <a:rPr lang="de-DE" dirty="0" err="1" smtClean="0">
                <a:sym typeface="Wingdings" pitchFamily="2" charset="2"/>
              </a:rPr>
              <a:t>Creates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</a:t>
            </a:r>
            <a:r>
              <a:rPr lang="de-DE" dirty="0" err="1" smtClean="0">
                <a:sym typeface="Wingdings" pitchFamily="2" charset="2"/>
              </a:rPr>
              <a:t>articipation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err="1" smtClean="0"/>
              <a:t>Participators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due </a:t>
            </a:r>
            <a:r>
              <a:rPr lang="de-DE" dirty="0" err="1" smtClean="0"/>
              <a:t>date</a:t>
            </a:r>
            <a:endParaRPr lang="de-DE" dirty="0" smtClean="0"/>
          </a:p>
          <a:p>
            <a:pPr lvl="1"/>
            <a:r>
              <a:rPr lang="de-DE" dirty="0" err="1" smtClean="0"/>
              <a:t>Vote</a:t>
            </a:r>
            <a:endParaRPr lang="de-DE" dirty="0" smtClean="0"/>
          </a:p>
          <a:p>
            <a:pPr lvl="1"/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voting</a:t>
            </a:r>
            <a:r>
              <a:rPr lang="de-DE" dirty="0" smtClean="0"/>
              <a:t> due </a:t>
            </a:r>
            <a:r>
              <a:rPr lang="de-DE" dirty="0" err="1" smtClean="0"/>
              <a:t>date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voting</a:t>
            </a:r>
            <a:endParaRPr lang="de-DE" dirty="0" smtClean="0"/>
          </a:p>
          <a:p>
            <a:pPr lvl="1"/>
            <a:r>
              <a:rPr lang="de-DE" dirty="0" err="1" smtClean="0"/>
              <a:t>Reward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7327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Bildschirmpräsentation (4:3)</PresentationFormat>
  <Paragraphs>150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View Structure</vt:lpstr>
      <vt:lpstr>Data Model</vt:lpstr>
      <vt:lpstr>Challenge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Woizischke</dc:creator>
  <cp:lastModifiedBy>Slogar</cp:lastModifiedBy>
  <cp:revision>109</cp:revision>
  <dcterms:created xsi:type="dcterms:W3CDTF">2012-04-26T15:34:23Z</dcterms:created>
  <dcterms:modified xsi:type="dcterms:W3CDTF">2012-05-11T18:15:25Z</dcterms:modified>
</cp:coreProperties>
</file>