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5176500" cy="7385050"/>
  <p:notesSz cx="15176500" cy="738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8713" y="2289365"/>
            <a:ext cx="12905423" cy="155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77427" y="4135628"/>
            <a:ext cx="10627995" cy="1846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9142" y="1698561"/>
            <a:ext cx="6604540" cy="4874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819167" y="1698561"/>
            <a:ext cx="6604540" cy="4874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142" y="295402"/>
            <a:ext cx="13664565" cy="1181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142" y="1698561"/>
            <a:ext cx="13664565" cy="4874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62169" y="6868096"/>
            <a:ext cx="4858512" cy="369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9142" y="6868096"/>
            <a:ext cx="3492055" cy="369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31652" y="6868096"/>
            <a:ext cx="3492055" cy="3692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82850" cy="738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2024-04-08T01:39:34Z</dcterms:created>
  <dcterms:modified xsi:type="dcterms:W3CDTF">2024-04-08T01:39:34Z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2024-04-08T00:00:00Z</vt:filetime>
  </property>
</Properties>
</file>