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3" r:id="rId4"/>
    <p:sldId id="259" r:id="rId5"/>
    <p:sldId id="264" r:id="rId6"/>
    <p:sldId id="260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2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6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6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8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9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3A0326-87A2-4877-B472-6E357456B70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21655C-393B-4138-8CBA-FAEE787193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iyuchongf@126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E84FC-A707-43C0-BE6E-CF541897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CE05C-3A7F-430D-B42E-516B6D87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实现的一个简单留言板</a:t>
            </a:r>
            <a:r>
              <a:rPr lang="en-US" altLang="zh-CN" dirty="0"/>
              <a:t>web</a:t>
            </a:r>
            <a:r>
              <a:rPr lang="zh-CN" altLang="en-US" dirty="0"/>
              <a:t>应用。包含用户注册、登录、登出、留言、回复、修改密码和邮件找回密码的功能。</a:t>
            </a:r>
          </a:p>
          <a:p>
            <a:r>
              <a:rPr lang="zh-CN" altLang="en-US" dirty="0"/>
              <a:t>前端采用</a:t>
            </a:r>
            <a:r>
              <a:rPr lang="en-US" altLang="zh-CN" dirty="0"/>
              <a:t>BOOTSTRAP3</a:t>
            </a:r>
            <a:r>
              <a:rPr lang="zh-CN" altLang="en-US" dirty="0"/>
              <a:t>框架设计。使用</a:t>
            </a:r>
            <a:r>
              <a:rPr lang="en-US" altLang="zh-CN" dirty="0" err="1"/>
              <a:t>javascript</a:t>
            </a:r>
            <a:r>
              <a:rPr lang="zh-CN" altLang="en-US" dirty="0"/>
              <a:t>实现动态内容的生成，使用</a:t>
            </a:r>
            <a:r>
              <a:rPr lang="en-US" altLang="zh-CN" dirty="0"/>
              <a:t>xml</a:t>
            </a:r>
            <a:r>
              <a:rPr lang="zh-CN" altLang="en-US" dirty="0"/>
              <a:t>实现前后端交互。</a:t>
            </a:r>
          </a:p>
          <a:p>
            <a:r>
              <a:rPr lang="zh-CN" altLang="en-US" dirty="0"/>
              <a:t>后端采用</a:t>
            </a:r>
            <a:r>
              <a:rPr lang="en-US" altLang="zh-CN" dirty="0" err="1"/>
              <a:t>mysql</a:t>
            </a:r>
            <a:r>
              <a:rPr lang="zh-CN" altLang="en-US" dirty="0"/>
              <a:t>存储数据。没有采用第三方框架，而是用自己基于</a:t>
            </a:r>
            <a:r>
              <a:rPr lang="en-US" altLang="zh-CN" dirty="0"/>
              <a:t>Socket</a:t>
            </a:r>
            <a:r>
              <a:rPr lang="zh-CN" altLang="en-US" dirty="0"/>
              <a:t>设计的</a:t>
            </a:r>
            <a:r>
              <a:rPr lang="en-US" altLang="zh-CN" dirty="0"/>
              <a:t>TCP-HTTP-CGI</a:t>
            </a:r>
            <a:r>
              <a:rPr lang="zh-CN" altLang="en-US" dirty="0"/>
              <a:t>三层结构实现服务。</a:t>
            </a:r>
            <a:r>
              <a:rPr lang="en-US" altLang="zh-CN" dirty="0"/>
              <a:t>IO</a:t>
            </a:r>
            <a:r>
              <a:rPr lang="zh-CN" altLang="en-US" dirty="0"/>
              <a:t>采用</a:t>
            </a:r>
            <a:r>
              <a:rPr lang="en-US" altLang="zh-CN" dirty="0"/>
              <a:t>selectors</a:t>
            </a:r>
            <a:r>
              <a:rPr lang="zh-CN" altLang="en-US" dirty="0"/>
              <a:t>库实现多路复用。</a:t>
            </a:r>
          </a:p>
          <a:p>
            <a:r>
              <a:rPr lang="zh-CN" altLang="en-US" dirty="0"/>
              <a:t>用户验证采用</a:t>
            </a:r>
            <a:r>
              <a:rPr lang="en-US" altLang="zh-CN" dirty="0"/>
              <a:t>cookie</a:t>
            </a:r>
            <a:r>
              <a:rPr lang="zh-CN" altLang="en-US" dirty="0"/>
              <a:t>验证</a:t>
            </a:r>
            <a:r>
              <a:rPr lang="en-US" altLang="zh-CN" dirty="0" err="1"/>
              <a:t>url</a:t>
            </a:r>
            <a:r>
              <a:rPr lang="zh-CN" altLang="en-US" dirty="0"/>
              <a:t>参数中用户名的方式进行。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36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362DE7-8DB6-408F-B05A-D57618F2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67876CC-A0B1-4758-8114-F08E8DDF0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徐靖</a:t>
            </a:r>
          </a:p>
        </p:txBody>
      </p:sp>
    </p:spTree>
    <p:extLst>
      <p:ext uri="{BB962C8B-B14F-4D97-AF65-F5344CB8AC3E}">
        <p14:creationId xmlns:p14="http://schemas.microsoft.com/office/powerpoint/2010/main" val="399260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DE12A-0E66-4CD6-B226-CEEE498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EE7CA-7F63-474A-8EC9-1B19511F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已部署在我的个人服务器上。</a:t>
            </a:r>
            <a:endParaRPr lang="en-US" altLang="zh-CN" dirty="0"/>
          </a:p>
          <a:p>
            <a:r>
              <a:rPr lang="zh-CN" altLang="en-US" dirty="0"/>
              <a:t>访问地址：</a:t>
            </a:r>
            <a:r>
              <a:rPr lang="en-US" altLang="zh-CN" dirty="0"/>
              <a:t>106.53.106.196:8000</a:t>
            </a:r>
          </a:p>
          <a:p>
            <a:r>
              <a:rPr lang="zh-CN" altLang="en-US" dirty="0"/>
              <a:t>如果意外服务中断，无法连接可以通过手机</a:t>
            </a:r>
            <a:r>
              <a:rPr lang="en-US" altLang="zh-CN" dirty="0"/>
              <a:t>13247689305</a:t>
            </a:r>
            <a:r>
              <a:rPr lang="zh-CN" altLang="en-US" dirty="0"/>
              <a:t>或者邮箱 </a:t>
            </a:r>
            <a:r>
              <a:rPr lang="en-US" altLang="zh-CN" dirty="0">
                <a:hlinkClick r:id="rId2"/>
              </a:rPr>
              <a:t>shiyuchongf@126.com</a:t>
            </a:r>
            <a:r>
              <a:rPr lang="en-US" altLang="zh-CN" dirty="0"/>
              <a:t> </a:t>
            </a:r>
            <a:r>
              <a:rPr lang="zh-CN" altLang="en-US" dirty="0"/>
              <a:t>通知我重启服务。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A4ED7-8541-4D1B-91E5-16969C3F3098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7" name="竖排文字占位符 6">
            <a:extLst>
              <a:ext uri="{FF2B5EF4-FFF2-40B4-BE49-F238E27FC236}">
                <a16:creationId xmlns:a16="http://schemas.microsoft.com/office/drawing/2014/main" id="{B7E5E17F-9BFC-405B-8415-09E973843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2D9B99-72D2-44AE-B8C9-EC6945952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414778"/>
            <a:ext cx="5257800" cy="5823105"/>
          </a:xfrm>
        </p:spPr>
      </p:pic>
    </p:spTree>
    <p:extLst>
      <p:ext uri="{BB962C8B-B14F-4D97-AF65-F5344CB8AC3E}">
        <p14:creationId xmlns:p14="http://schemas.microsoft.com/office/powerpoint/2010/main" val="88686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735F-9BA5-4B7F-B6F0-101F39B3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前端页面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9D8F0D-A575-4EC2-8A7A-3119A738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7265"/>
            <a:ext cx="2947686" cy="402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2028A3-D04D-4F4E-AD7A-3DB22CE2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36" y="1997265"/>
            <a:ext cx="3289508" cy="25663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D6BB75-E4C4-4BA7-AAFE-C59006126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189" y="1997265"/>
            <a:ext cx="3511600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7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4B010-34D4-42C0-8C19-A1AA6AE9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弹出窗口和邮箱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6E8759-964B-4479-AEB5-A1046F89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1446"/>
            <a:ext cx="5191428" cy="3122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BD56A0-494C-491A-A549-A40913A4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91" y="1941447"/>
            <a:ext cx="4517483" cy="31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95EE-998A-4C6D-A0E5-9E0D4CF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34CDDD-7587-4B2C-8BFE-85ED5692B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9193"/>
            <a:ext cx="9337004" cy="30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6F84-4FFC-4086-8741-AF1C18D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D33F8-A38D-4E25-851C-0CE307F6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3"/>
            <a:ext cx="5102183" cy="3984616"/>
          </a:xfrm>
        </p:spPr>
        <p:txBody>
          <a:bodyPr/>
          <a:lstStyle/>
          <a:p>
            <a:r>
              <a:rPr lang="zh-CN" altLang="en-US" dirty="0"/>
              <a:t>主要分为三层：</a:t>
            </a:r>
          </a:p>
          <a:p>
            <a:r>
              <a:rPr lang="en-US" altLang="zh-CN" dirty="0"/>
              <a:t>4.1	TCP</a:t>
            </a:r>
            <a:r>
              <a:rPr lang="zh-CN" altLang="en-US" dirty="0"/>
              <a:t>层。这一层主要负责</a:t>
            </a:r>
            <a:r>
              <a:rPr lang="en-US" altLang="zh-CN" dirty="0"/>
              <a:t>TCP</a:t>
            </a:r>
            <a:r>
              <a:rPr lang="zh-CN" altLang="en-US" dirty="0"/>
              <a:t>连接的建立，连接的处理交给下一层。</a:t>
            </a:r>
          </a:p>
          <a:p>
            <a:r>
              <a:rPr lang="en-US" altLang="zh-CN" dirty="0"/>
              <a:t>4.2 	HTTP</a:t>
            </a:r>
            <a:r>
              <a:rPr lang="zh-CN" altLang="en-US" dirty="0"/>
              <a:t>层。这一层主要负责解析</a:t>
            </a:r>
            <a:r>
              <a:rPr lang="en-US" altLang="zh-CN" dirty="0"/>
              <a:t>HTTP</a:t>
            </a:r>
            <a:r>
              <a:rPr lang="zh-CN" altLang="en-US" dirty="0"/>
              <a:t>报头，生成</a:t>
            </a:r>
            <a:r>
              <a:rPr lang="en-US" altLang="zh-CN" dirty="0"/>
              <a:t>HTTP</a:t>
            </a:r>
            <a:r>
              <a:rPr lang="zh-CN" altLang="en-US" dirty="0"/>
              <a:t>响应报头，根据报头处理网络</a:t>
            </a:r>
            <a:r>
              <a:rPr lang="en-US" altLang="zh-CN" dirty="0"/>
              <a:t>IO</a:t>
            </a:r>
            <a:r>
              <a:rPr lang="zh-CN" altLang="en-US" dirty="0"/>
              <a:t>。但是如何处理解析后的报头和报文内容，以及响应报文内容则交给下一层。</a:t>
            </a:r>
          </a:p>
          <a:p>
            <a:r>
              <a:rPr lang="en-US" altLang="zh-CN" dirty="0"/>
              <a:t>4.3 	CGI</a:t>
            </a:r>
            <a:r>
              <a:rPr lang="zh-CN" altLang="en-US" dirty="0"/>
              <a:t>层。这一层实现具体业务逻辑。以字典形式接收</a:t>
            </a:r>
            <a:r>
              <a:rPr lang="en-US" altLang="zh-CN" dirty="0"/>
              <a:t>HTTP</a:t>
            </a:r>
            <a:r>
              <a:rPr lang="zh-CN" altLang="en-US" dirty="0"/>
              <a:t>层解析完毕的</a:t>
            </a:r>
            <a:r>
              <a:rPr lang="en-US" altLang="zh-CN" dirty="0"/>
              <a:t>HTTP</a:t>
            </a:r>
            <a:r>
              <a:rPr lang="zh-CN" altLang="en-US" dirty="0"/>
              <a:t>报文和报头，然后根据具体业务逻辑对数据库进行操作，最后以字典形式返回响应报文内容和报头。由</a:t>
            </a:r>
            <a:r>
              <a:rPr lang="en-US" altLang="zh-CN" dirty="0"/>
              <a:t>HTTP</a:t>
            </a:r>
            <a:r>
              <a:rPr lang="zh-CN" altLang="en-US" dirty="0"/>
              <a:t>层组装并发送。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DDB17C-FFBA-4DA4-B604-9AA12C6D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64" y="2346897"/>
            <a:ext cx="5382353" cy="2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9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5B6D-7DE7-4FAB-B80C-EAEFA5CB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层以</a:t>
            </a:r>
            <a:r>
              <a:rPr lang="en-US" altLang="zh-CN" dirty="0"/>
              <a:t>IO</a:t>
            </a:r>
            <a:r>
              <a:rPr lang="zh-CN" altLang="en-US" dirty="0"/>
              <a:t>事件为核心的运行机制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1C48ED-7D54-4506-85B5-AA513313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9145678" cy="45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7678B-DE60-434D-8C17-F5EAEE55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52BC1-E837-4FCA-A6CD-07D6941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自行设计</a:t>
            </a:r>
            <a:r>
              <a:rPr lang="en-US" altLang="zh-CN" dirty="0"/>
              <a:t>Web</a:t>
            </a:r>
            <a:r>
              <a:rPr lang="zh-CN" altLang="en-US" dirty="0"/>
              <a:t>后端框架处理连接建立、</a:t>
            </a:r>
            <a:r>
              <a:rPr lang="en-US" altLang="zh-CN" dirty="0"/>
              <a:t>IO</a:t>
            </a:r>
            <a:r>
              <a:rPr lang="zh-CN" altLang="en-US" dirty="0"/>
              <a:t>、数据库、</a:t>
            </a:r>
            <a:r>
              <a:rPr lang="en-US" altLang="zh-CN" dirty="0"/>
              <a:t>HTTP</a:t>
            </a:r>
            <a:r>
              <a:rPr lang="zh-CN" altLang="en-US" dirty="0"/>
              <a:t>报文解析和生成等事务。网络相关只使用了</a:t>
            </a:r>
            <a:r>
              <a:rPr lang="en-US" altLang="zh-CN" dirty="0"/>
              <a:t>socket</a:t>
            </a:r>
            <a:r>
              <a:rPr lang="zh-CN" altLang="en-US" dirty="0"/>
              <a:t>，</a:t>
            </a:r>
            <a:r>
              <a:rPr lang="en-US" altLang="zh-CN" dirty="0" err="1"/>
              <a:t>urllib</a:t>
            </a:r>
            <a:r>
              <a:rPr lang="zh-CN" altLang="en-US" dirty="0"/>
              <a:t>，</a:t>
            </a:r>
            <a:r>
              <a:rPr lang="en-US" altLang="zh-CN" dirty="0" err="1"/>
              <a:t>smtplib</a:t>
            </a:r>
            <a:r>
              <a:rPr lang="zh-CN" altLang="en-US" dirty="0"/>
              <a:t>和</a:t>
            </a:r>
            <a:r>
              <a:rPr lang="en-US" altLang="zh-CN" dirty="0"/>
              <a:t>email</a:t>
            </a:r>
            <a:r>
              <a:rPr lang="zh-CN" altLang="en-US" dirty="0"/>
              <a:t>。对后端业务逻辑有了较全面的认识。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selectors</a:t>
            </a:r>
            <a:r>
              <a:rPr lang="zh-CN" altLang="en-US" dirty="0"/>
              <a:t>多路复用实现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XML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三层防注入，对特殊字符支持性好。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5561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361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回顾</vt:lpstr>
      <vt:lpstr>简介</vt:lpstr>
      <vt:lpstr>访问方式</vt:lpstr>
      <vt:lpstr>功能设计</vt:lpstr>
      <vt:lpstr>前端页面</vt:lpstr>
      <vt:lpstr>弹出窗口和邮箱</vt:lpstr>
      <vt:lpstr>数据库设计</vt:lpstr>
      <vt:lpstr>后端框架</vt:lpstr>
      <vt:lpstr>HTTP层以IO事件为核心的运行机制</vt:lpstr>
      <vt:lpstr>亮点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Xu</dc:creator>
  <cp:lastModifiedBy>Xu, J. (Jing)</cp:lastModifiedBy>
  <cp:revision>8</cp:revision>
  <dcterms:created xsi:type="dcterms:W3CDTF">2020-05-31T02:58:01Z</dcterms:created>
  <dcterms:modified xsi:type="dcterms:W3CDTF">2024-10-17T14:41:46Z</dcterms:modified>
</cp:coreProperties>
</file>