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59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1" r:id="rId37"/>
    <p:sldId id="294" r:id="rId38"/>
    <p:sldId id="298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D106-918B-48DF-9244-A209DCA9F426}" type="datetimeFigureOut">
              <a:rPr lang="el-GR" smtClean="0"/>
              <a:t>22/10/2016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2A45-5644-4C03-9661-050FD8659E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428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D106-918B-48DF-9244-A209DCA9F426}" type="datetimeFigureOut">
              <a:rPr lang="el-GR" smtClean="0"/>
              <a:t>22/10/2016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2A45-5644-4C03-9661-050FD8659E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72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D106-918B-48DF-9244-A209DCA9F426}" type="datetimeFigureOut">
              <a:rPr lang="el-GR" smtClean="0"/>
              <a:t>22/10/2016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2A45-5644-4C03-9661-050FD8659E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5156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D106-918B-48DF-9244-A209DCA9F426}" type="datetimeFigureOut">
              <a:rPr lang="el-GR" smtClean="0"/>
              <a:t>22/10/2016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2A45-5644-4C03-9661-050FD8659E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9805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D106-918B-48DF-9244-A209DCA9F426}" type="datetimeFigureOut">
              <a:rPr lang="el-GR" smtClean="0"/>
              <a:t>22/10/2016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2A45-5644-4C03-9661-050FD8659E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59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D106-918B-48DF-9244-A209DCA9F426}" type="datetimeFigureOut">
              <a:rPr lang="el-GR" smtClean="0"/>
              <a:t>22/10/2016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2A45-5644-4C03-9661-050FD8659E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666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D106-918B-48DF-9244-A209DCA9F426}" type="datetimeFigureOut">
              <a:rPr lang="el-GR" smtClean="0"/>
              <a:t>22/10/2016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2A45-5644-4C03-9661-050FD8659E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4902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D106-918B-48DF-9244-A209DCA9F426}" type="datetimeFigureOut">
              <a:rPr lang="el-GR" smtClean="0"/>
              <a:t>22/10/2016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2A45-5644-4C03-9661-050FD8659E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1276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D106-918B-48DF-9244-A209DCA9F426}" type="datetimeFigureOut">
              <a:rPr lang="el-GR" smtClean="0"/>
              <a:t>22/10/2016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2A45-5644-4C03-9661-050FD8659E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174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D106-918B-48DF-9244-A209DCA9F426}" type="datetimeFigureOut">
              <a:rPr lang="el-GR" smtClean="0"/>
              <a:t>22/10/2016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2A45-5644-4C03-9661-050FD8659E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922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D106-918B-48DF-9244-A209DCA9F426}" type="datetimeFigureOut">
              <a:rPr lang="el-GR" smtClean="0"/>
              <a:t>22/10/2016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2A45-5644-4C03-9661-050FD8659E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393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4D106-918B-48DF-9244-A209DCA9F426}" type="datetimeFigureOut">
              <a:rPr lang="el-GR" smtClean="0"/>
              <a:t>22/10/2016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2A45-5644-4C03-9661-050FD8659E4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98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slide" Target="slide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94873" y="194873"/>
            <a:ext cx="8754256" cy="641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>
            <a:hlinkClick r:id="rId2" action="ppaction://hlinksldjump"/>
          </p:cNvPr>
          <p:cNvSpPr/>
          <p:nvPr/>
        </p:nvSpPr>
        <p:spPr>
          <a:xfrm>
            <a:off x="757052" y="2967640"/>
            <a:ext cx="2397138" cy="9432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ΕΚΚΡΕΜΟΤΗΤΕΣ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757052" y="401089"/>
            <a:ext cx="7721930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E-CARD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>
            <a:hlinkClick r:id="rId3" action="ppaction://hlinksldjump"/>
          </p:cNvPr>
          <p:cNvSpPr/>
          <p:nvPr/>
        </p:nvSpPr>
        <p:spPr>
          <a:xfrm>
            <a:off x="6373579" y="2958512"/>
            <a:ext cx="2397138" cy="9432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ΑΝΑΖΗΤΗΣΗ</a:t>
            </a:r>
          </a:p>
        </p:txBody>
      </p:sp>
      <p:sp>
        <p:nvSpPr>
          <p:cNvPr id="10" name="Στρογγυλεμένο ορθογώνιο 9">
            <a:hlinkClick r:id="rId4" action="ppaction://hlinksldjump"/>
          </p:cNvPr>
          <p:cNvSpPr/>
          <p:nvPr/>
        </p:nvSpPr>
        <p:spPr>
          <a:xfrm>
            <a:off x="3563888" y="2967640"/>
            <a:ext cx="2397138" cy="9432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ΚΑΤΑΧΩΡΗΣΗ</a:t>
            </a:r>
          </a:p>
        </p:txBody>
      </p:sp>
    </p:spTree>
    <p:extLst>
      <p:ext uri="{BB962C8B-B14F-4D97-AF65-F5344CB8AC3E}">
        <p14:creationId xmlns:p14="http://schemas.microsoft.com/office/powerpoint/2010/main" val="212363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Στρογγυλεμένο ορθογώνιο 7"/>
          <p:cNvSpPr/>
          <p:nvPr/>
        </p:nvSpPr>
        <p:spPr>
          <a:xfrm>
            <a:off x="251519" y="284812"/>
            <a:ext cx="8664635" cy="635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170875" y="2377610"/>
            <a:ext cx="4667005" cy="21680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Η εκτύπωση των καρτών πραγματοποιήθηκε με επιτυχία.</a:t>
            </a:r>
          </a:p>
        </p:txBody>
      </p:sp>
      <p:sp>
        <p:nvSpPr>
          <p:cNvPr id="10" name="Στρογγυλεμένο ορθογώνιο 9">
            <a:hlinkClick r:id="rId2" action="ppaction://hlinksldjump"/>
          </p:cNvPr>
          <p:cNvSpPr/>
          <p:nvPr/>
        </p:nvSpPr>
        <p:spPr>
          <a:xfrm>
            <a:off x="4035396" y="5542468"/>
            <a:ext cx="979715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ΑΡΧΙΚΗ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8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4852" y="284812"/>
            <a:ext cx="8642897" cy="6384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644853" y="1346585"/>
            <a:ext cx="1163039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ΒΑΘΜΟΣ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644853" y="1848317"/>
            <a:ext cx="1163039" cy="3028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Ο-Σ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644852" y="2419324"/>
            <a:ext cx="1163040" cy="2731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2644852" y="2900769"/>
            <a:ext cx="1163040" cy="2963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644852" y="3447530"/>
            <a:ext cx="1163040" cy="3295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ΑΜ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2627784" y="5005545"/>
            <a:ext cx="1180106" cy="3045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Username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ΔΙΚΑΙΟΥΧΟΥ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2644851" y="4010882"/>
            <a:ext cx="1163039" cy="2850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2627785" y="4548526"/>
            <a:ext cx="1180106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ΜΟΝΑΔΑ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2627784" y="5448248"/>
            <a:ext cx="1180108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email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3935084" y="1346585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ΛΧΙΑΣ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3935084" y="1866131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ΠΖ</a:t>
            </a:r>
          </a:p>
        </p:txBody>
      </p:sp>
      <p:sp>
        <p:nvSpPr>
          <p:cNvPr id="21" name="Ορθογώνιο 20"/>
          <p:cNvSpPr/>
          <p:nvPr/>
        </p:nvSpPr>
        <p:spPr>
          <a:xfrm>
            <a:off x="3935084" y="2419324"/>
            <a:ext cx="2664296" cy="321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ΑΝΑΣΤΑΣΙΟΣ</a:t>
            </a:r>
          </a:p>
        </p:txBody>
      </p:sp>
      <p:sp>
        <p:nvSpPr>
          <p:cNvPr id="22" name="Ορθογώνιο 21"/>
          <p:cNvSpPr/>
          <p:nvPr/>
        </p:nvSpPr>
        <p:spPr>
          <a:xfrm>
            <a:off x="3935082" y="2900770"/>
            <a:ext cx="2664298" cy="296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ΧΡΥΣΟΧΟΪΔΗΣ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3943468" y="5005545"/>
            <a:ext cx="2655912" cy="304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tasos11</a:t>
            </a:r>
            <a:endParaRPr lang="el-GR" dirty="0"/>
          </a:p>
        </p:txBody>
      </p:sp>
      <p:sp>
        <p:nvSpPr>
          <p:cNvPr id="26" name="Ορθογώνιο 25"/>
          <p:cNvSpPr/>
          <p:nvPr/>
        </p:nvSpPr>
        <p:spPr>
          <a:xfrm>
            <a:off x="3944996" y="4548526"/>
            <a:ext cx="2654384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ΣΠΗΥ</a:t>
            </a:r>
          </a:p>
        </p:txBody>
      </p:sp>
      <p:sp>
        <p:nvSpPr>
          <p:cNvPr id="27" name="Ορθογώνιο 26"/>
          <p:cNvSpPr/>
          <p:nvPr/>
        </p:nvSpPr>
        <p:spPr>
          <a:xfrm>
            <a:off x="3960104" y="4010882"/>
            <a:ext cx="2639276" cy="285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151289</a:t>
            </a:r>
          </a:p>
        </p:txBody>
      </p:sp>
      <p:sp>
        <p:nvSpPr>
          <p:cNvPr id="28" name="Ορθογώνιο 27"/>
          <p:cNvSpPr/>
          <p:nvPr/>
        </p:nvSpPr>
        <p:spPr>
          <a:xfrm>
            <a:off x="3935084" y="3447530"/>
            <a:ext cx="2664296" cy="329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tx1"/>
                </a:solidFill>
                <a:latin typeface="Comic Sans MS" panose="030F0702030302020204" pitchFamily="66" charset="0"/>
              </a:rPr>
              <a:t>20508</a:t>
            </a:r>
          </a:p>
        </p:txBody>
      </p:sp>
      <p:sp>
        <p:nvSpPr>
          <p:cNvPr id="29" name="Ορθογώνιο 28"/>
          <p:cNvSpPr/>
          <p:nvPr/>
        </p:nvSpPr>
        <p:spPr>
          <a:xfrm>
            <a:off x="3943468" y="5448248"/>
            <a:ext cx="265591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aas2tasos@gmail.com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Στρογγυλεμένο ορθογώνιο 35">
            <a:hlinkClick r:id="rId2" action="ppaction://hlinksldjump"/>
          </p:cNvPr>
          <p:cNvSpPr/>
          <p:nvPr/>
        </p:nvSpPr>
        <p:spPr>
          <a:xfrm>
            <a:off x="7190464" y="5820796"/>
            <a:ext cx="1230921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Στρογγυλεμένο ορθογώνιο 36">
            <a:hlinkClick r:id="rId3" action="ppaction://hlinksldjump"/>
          </p:cNvPr>
          <p:cNvSpPr/>
          <p:nvPr/>
        </p:nvSpPr>
        <p:spPr>
          <a:xfrm>
            <a:off x="539552" y="5820796"/>
            <a:ext cx="158159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Ορθογώνιο 37"/>
          <p:cNvSpPr/>
          <p:nvPr/>
        </p:nvSpPr>
        <p:spPr>
          <a:xfrm>
            <a:off x="6790423" y="1346585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Ορθογώνιο 38"/>
          <p:cNvSpPr/>
          <p:nvPr/>
        </p:nvSpPr>
        <p:spPr>
          <a:xfrm>
            <a:off x="6790423" y="2437631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Ορθογώνιο 39"/>
          <p:cNvSpPr/>
          <p:nvPr/>
        </p:nvSpPr>
        <p:spPr>
          <a:xfrm>
            <a:off x="6784509" y="2900769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Ορθογώνιο 40"/>
          <p:cNvSpPr/>
          <p:nvPr/>
        </p:nvSpPr>
        <p:spPr>
          <a:xfrm>
            <a:off x="6784509" y="5448248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Ορθογώνιο 41"/>
          <p:cNvSpPr/>
          <p:nvPr/>
        </p:nvSpPr>
        <p:spPr>
          <a:xfrm>
            <a:off x="6784509" y="5015332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Ορθογώνιο 42"/>
          <p:cNvSpPr/>
          <p:nvPr/>
        </p:nvSpPr>
        <p:spPr>
          <a:xfrm>
            <a:off x="6790423" y="4548526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Ορθογώνιο 43"/>
          <p:cNvSpPr/>
          <p:nvPr/>
        </p:nvSpPr>
        <p:spPr>
          <a:xfrm>
            <a:off x="6772440" y="4010883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Ορθογώνιο 44"/>
          <p:cNvSpPr/>
          <p:nvPr/>
        </p:nvSpPr>
        <p:spPr>
          <a:xfrm>
            <a:off x="6790423" y="3469796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Ορθογώνιο 45"/>
          <p:cNvSpPr/>
          <p:nvPr/>
        </p:nvSpPr>
        <p:spPr>
          <a:xfrm>
            <a:off x="6790423" y="1863260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4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60648"/>
            <a:ext cx="8781802" cy="6379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285255" y="2244686"/>
            <a:ext cx="1350641" cy="3676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285254" y="2809989"/>
            <a:ext cx="1350643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285254" y="3503301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285254" y="4069468"/>
            <a:ext cx="1350641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3995936" y="2244686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ΠΑΤΕΡΑΣ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3995936" y="2809989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ΔΗΜΗΤΡΙΟΣ</a:t>
            </a:r>
          </a:p>
        </p:txBody>
      </p:sp>
      <p:sp>
        <p:nvSpPr>
          <p:cNvPr id="17" name="Ορθογώνιο 16"/>
          <p:cNvSpPr/>
          <p:nvPr/>
        </p:nvSpPr>
        <p:spPr>
          <a:xfrm>
            <a:off x="3995936" y="3461983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ΧΡΥΣΟΧΟΪΔΗΣ</a:t>
            </a: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6983133" y="5887438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Ορθογώνιο 17"/>
          <p:cNvSpPr/>
          <p:nvPr/>
        </p:nvSpPr>
        <p:spPr>
          <a:xfrm>
            <a:off x="6799126" y="2809989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6799126" y="3461983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6799126" y="4069468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Ορθογώνιο 22"/>
          <p:cNvSpPr/>
          <p:nvPr/>
        </p:nvSpPr>
        <p:spPr>
          <a:xfrm>
            <a:off x="6799126" y="2244686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4019755" y="4069468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ΑΕ 123456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11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60648"/>
            <a:ext cx="8781802" cy="636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285255" y="2244686"/>
            <a:ext cx="1350641" cy="3676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285254" y="2809989"/>
            <a:ext cx="1350643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285254" y="3503301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285254" y="4069468"/>
            <a:ext cx="1350641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3995936" y="2244686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ΜΗΤΕΡΑ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3995936" y="2809989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ΠΑΡΘΕΝΑ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3995936" y="3461983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ΤΟΨΑΧΑΛΙΔΟΥ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6983133" y="5887438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Ορθογώνιο 17"/>
          <p:cNvSpPr/>
          <p:nvPr/>
        </p:nvSpPr>
        <p:spPr>
          <a:xfrm>
            <a:off x="6799126" y="2809989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6799126" y="3461983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6799126" y="4069468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Ορθογώνιο 22"/>
          <p:cNvSpPr/>
          <p:nvPr/>
        </p:nvSpPr>
        <p:spPr>
          <a:xfrm>
            <a:off x="6799126" y="2244686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4019755" y="4069468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ΕΕ 123456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60648"/>
            <a:ext cx="8781802" cy="6379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ΔΙΚΑΙΟΛΟΓΗΤΙΚΑ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Στρογγυλεμένο ορθογώνιο 11"/>
          <p:cNvSpPr/>
          <p:nvPr/>
        </p:nvSpPr>
        <p:spPr>
          <a:xfrm>
            <a:off x="2456332" y="2044152"/>
            <a:ext cx="3712030" cy="4631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ΠΙΣΤΟΠΟΙΗΤΙΚΟ ΟΙΚΟΓΕΝΕΙΑΚΗΣ ΚΑΤΑΣΤΑΣΗΣ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Στρογγυλεμένο ορθογώνιο 12"/>
          <p:cNvSpPr/>
          <p:nvPr/>
        </p:nvSpPr>
        <p:spPr>
          <a:xfrm>
            <a:off x="2456332" y="2777231"/>
            <a:ext cx="3712029" cy="4631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ΦΩΤΟΓΡΑΦΙΑ 1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Στρογγυλεμένο ορθογώνιο 13"/>
          <p:cNvSpPr/>
          <p:nvPr/>
        </p:nvSpPr>
        <p:spPr>
          <a:xfrm>
            <a:off x="2464884" y="3472094"/>
            <a:ext cx="3724152" cy="4631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1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2464885" y="4294767"/>
            <a:ext cx="3724151" cy="4631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ΦΩΤΟΓΡΑΦΙΑ 2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2464887" y="5126103"/>
            <a:ext cx="3724149" cy="4631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2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Στρογγυλεμένο ορθογώνιο 33">
            <a:hlinkClick r:id="rId2" action="ppaction://hlinksldjump"/>
          </p:cNvPr>
          <p:cNvSpPr/>
          <p:nvPr/>
        </p:nvSpPr>
        <p:spPr>
          <a:xfrm>
            <a:off x="913601" y="5973572"/>
            <a:ext cx="149314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Στρογγυλεμένο ορθογώνιο 34">
            <a:hlinkClick r:id="rId3" action="ppaction://hlinksldjump"/>
          </p:cNvPr>
          <p:cNvSpPr/>
          <p:nvPr/>
        </p:nvSpPr>
        <p:spPr>
          <a:xfrm>
            <a:off x="7057409" y="6007304"/>
            <a:ext cx="124344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Ορθογώνιο 35"/>
          <p:cNvSpPr/>
          <p:nvPr/>
        </p:nvSpPr>
        <p:spPr>
          <a:xfrm>
            <a:off x="6465827" y="5126102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Στρογγυλεμένο ορθογώνιο 40"/>
          <p:cNvSpPr/>
          <p:nvPr/>
        </p:nvSpPr>
        <p:spPr>
          <a:xfrm>
            <a:off x="2464883" y="1367288"/>
            <a:ext cx="3713514" cy="4631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ΔΙΚΑΙΟΥΧΟΥ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Ορθογώνιο 41"/>
          <p:cNvSpPr/>
          <p:nvPr/>
        </p:nvSpPr>
        <p:spPr>
          <a:xfrm>
            <a:off x="6478445" y="1367289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Ορθογώνιο 42"/>
          <p:cNvSpPr/>
          <p:nvPr/>
        </p:nvSpPr>
        <p:spPr>
          <a:xfrm>
            <a:off x="6465824" y="4294767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Ορθογώνιο 43"/>
          <p:cNvSpPr/>
          <p:nvPr/>
        </p:nvSpPr>
        <p:spPr>
          <a:xfrm>
            <a:off x="6465826" y="3489582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Ορθογώνιο 44"/>
          <p:cNvSpPr/>
          <p:nvPr/>
        </p:nvSpPr>
        <p:spPr>
          <a:xfrm>
            <a:off x="6465825" y="2795086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Ορθογώνιο 45"/>
          <p:cNvSpPr/>
          <p:nvPr/>
        </p:nvSpPr>
        <p:spPr>
          <a:xfrm>
            <a:off x="6465826" y="2079129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3040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Στρογγυλεμένο ορθογώνιο 7"/>
          <p:cNvSpPr/>
          <p:nvPr/>
        </p:nvSpPr>
        <p:spPr>
          <a:xfrm>
            <a:off x="134353" y="332656"/>
            <a:ext cx="8781802" cy="6292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281259" y="1052736"/>
            <a:ext cx="4667005" cy="21680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Όλα τα στοιχεία και τα δικαιολογητικά είναι ΟΚ.</a:t>
            </a:r>
          </a:p>
        </p:txBody>
      </p:sp>
      <p:sp>
        <p:nvSpPr>
          <p:cNvPr id="10" name="Στρογγυλεμένο ορθογώνιο 9">
            <a:hlinkClick r:id="rId2" action="ppaction://hlinksldjump"/>
          </p:cNvPr>
          <p:cNvSpPr/>
          <p:nvPr/>
        </p:nvSpPr>
        <p:spPr>
          <a:xfrm>
            <a:off x="4124903" y="5542467"/>
            <a:ext cx="979715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Αποστολή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281258" y="3461659"/>
            <a:ext cx="4667005" cy="155151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Προσθήκη σχόλιου στον δικαιούχο.</a:t>
            </a:r>
          </a:p>
        </p:txBody>
      </p:sp>
    </p:spTree>
    <p:extLst>
      <p:ext uri="{BB962C8B-B14F-4D97-AF65-F5344CB8AC3E}">
        <p14:creationId xmlns:p14="http://schemas.microsoft.com/office/powerpoint/2010/main" val="1316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Στρογγυλεμένο ορθογώνιο 7"/>
          <p:cNvSpPr/>
          <p:nvPr/>
        </p:nvSpPr>
        <p:spPr>
          <a:xfrm>
            <a:off x="134353" y="260648"/>
            <a:ext cx="8781802" cy="633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281259" y="1052736"/>
            <a:ext cx="4667005" cy="21680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Ποια δικαιολογητικά δεν είναι ΟΚ.</a:t>
            </a:r>
          </a:p>
        </p:txBody>
      </p:sp>
      <p:sp>
        <p:nvSpPr>
          <p:cNvPr id="10" name="Στρογγυλεμένο ορθογώνιο 9">
            <a:hlinkClick r:id="rId2" action="ppaction://hlinksldjump"/>
          </p:cNvPr>
          <p:cNvSpPr/>
          <p:nvPr/>
        </p:nvSpPr>
        <p:spPr>
          <a:xfrm>
            <a:off x="4145781" y="5542468"/>
            <a:ext cx="979715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Αποστολή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281258" y="3461659"/>
            <a:ext cx="4667005" cy="1551518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24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Προσθήκη σχόλιου στον δικαιούχο.</a:t>
            </a:r>
          </a:p>
        </p:txBody>
      </p:sp>
    </p:spTree>
    <p:extLst>
      <p:ext uri="{BB962C8B-B14F-4D97-AF65-F5344CB8AC3E}">
        <p14:creationId xmlns:p14="http://schemas.microsoft.com/office/powerpoint/2010/main" val="16524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4852" y="332656"/>
            <a:ext cx="8642897" cy="6248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644853" y="1346585"/>
            <a:ext cx="1163039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ΒΑΘΜΟΣ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644853" y="1848317"/>
            <a:ext cx="1163039" cy="3028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Ο-Σ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644852" y="2419324"/>
            <a:ext cx="1163040" cy="2731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2644852" y="2900769"/>
            <a:ext cx="1163040" cy="2963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644852" y="3447530"/>
            <a:ext cx="1163040" cy="3295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ΑΜ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2627784" y="5005545"/>
            <a:ext cx="1180106" cy="3045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Username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ΔΙΚΑΙΟΥΧΟΥ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2644851" y="4010882"/>
            <a:ext cx="1163039" cy="2850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2627785" y="4548526"/>
            <a:ext cx="1180106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ΜΟΝΑΔΑ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2627784" y="5448248"/>
            <a:ext cx="1180108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email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3935084" y="1346585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ΑΝΘΣΤΗΣ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3935084" y="1866131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ΠΒ-ΕΥ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3935084" y="2419324"/>
            <a:ext cx="2664296" cy="321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ΓΕΩΡΓΙΟΣ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Ορθογώνιο 21"/>
          <p:cNvSpPr/>
          <p:nvPr/>
        </p:nvSpPr>
        <p:spPr>
          <a:xfrm>
            <a:off x="3935082" y="2900770"/>
            <a:ext cx="2664298" cy="296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ΚΟΥΛΜΑΝΔΑΣ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3943468" y="5005545"/>
            <a:ext cx="2655912" cy="304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G.Koulman</a:t>
            </a:r>
            <a:endParaRPr lang="el-GR" dirty="0"/>
          </a:p>
        </p:txBody>
      </p:sp>
      <p:sp>
        <p:nvSpPr>
          <p:cNvPr id="26" name="Ορθογώνιο 25"/>
          <p:cNvSpPr/>
          <p:nvPr/>
        </p:nvSpPr>
        <p:spPr>
          <a:xfrm>
            <a:off x="3944996" y="4548526"/>
            <a:ext cx="2654384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ΓΕΣ/ΔΕΝΔΗΣ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Ορθογώνιο 26"/>
          <p:cNvSpPr/>
          <p:nvPr/>
        </p:nvSpPr>
        <p:spPr>
          <a:xfrm>
            <a:off x="3960104" y="4010882"/>
            <a:ext cx="2639276" cy="285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1038825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Ορθογώνιο 27"/>
          <p:cNvSpPr/>
          <p:nvPr/>
        </p:nvSpPr>
        <p:spPr>
          <a:xfrm>
            <a:off x="3935084" y="3447530"/>
            <a:ext cx="2664296" cy="329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67658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Ορθογώνιο 28"/>
          <p:cNvSpPr/>
          <p:nvPr/>
        </p:nvSpPr>
        <p:spPr>
          <a:xfrm>
            <a:off x="3943468" y="5448248"/>
            <a:ext cx="265591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g.koulman@gmail.com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Στρογγυλεμένο ορθογώνιο 35">
            <a:hlinkClick r:id="rId2" action="ppaction://hlinksldjump"/>
          </p:cNvPr>
          <p:cNvSpPr/>
          <p:nvPr/>
        </p:nvSpPr>
        <p:spPr>
          <a:xfrm>
            <a:off x="7190464" y="5820796"/>
            <a:ext cx="1230921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Στρογγυλεμένο ορθογώνιο 36">
            <a:hlinkClick r:id="rId3" action="ppaction://hlinksldjump"/>
          </p:cNvPr>
          <p:cNvSpPr/>
          <p:nvPr/>
        </p:nvSpPr>
        <p:spPr>
          <a:xfrm>
            <a:off x="539552" y="5820796"/>
            <a:ext cx="158159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Ορθογώνιο 37"/>
          <p:cNvSpPr/>
          <p:nvPr/>
        </p:nvSpPr>
        <p:spPr>
          <a:xfrm>
            <a:off x="6790423" y="1346585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Ορθογώνιο 38"/>
          <p:cNvSpPr/>
          <p:nvPr/>
        </p:nvSpPr>
        <p:spPr>
          <a:xfrm>
            <a:off x="6790423" y="2437631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Ορθογώνιο 39"/>
          <p:cNvSpPr/>
          <p:nvPr/>
        </p:nvSpPr>
        <p:spPr>
          <a:xfrm>
            <a:off x="6784509" y="2900769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Ορθογώνιο 40"/>
          <p:cNvSpPr/>
          <p:nvPr/>
        </p:nvSpPr>
        <p:spPr>
          <a:xfrm>
            <a:off x="6784509" y="5448248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Ορθογώνιο 41"/>
          <p:cNvSpPr/>
          <p:nvPr/>
        </p:nvSpPr>
        <p:spPr>
          <a:xfrm>
            <a:off x="6784509" y="5015332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Ορθογώνιο 42"/>
          <p:cNvSpPr/>
          <p:nvPr/>
        </p:nvSpPr>
        <p:spPr>
          <a:xfrm>
            <a:off x="6790423" y="4548526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Ορθογώνιο 43"/>
          <p:cNvSpPr/>
          <p:nvPr/>
        </p:nvSpPr>
        <p:spPr>
          <a:xfrm>
            <a:off x="6772440" y="4010883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Ορθογώνιο 44"/>
          <p:cNvSpPr/>
          <p:nvPr/>
        </p:nvSpPr>
        <p:spPr>
          <a:xfrm>
            <a:off x="6790423" y="3469796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Ορθογώνιο 45"/>
          <p:cNvSpPr/>
          <p:nvPr/>
        </p:nvSpPr>
        <p:spPr>
          <a:xfrm>
            <a:off x="6790423" y="1863260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5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60647"/>
            <a:ext cx="8781802" cy="633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213247" y="2348880"/>
            <a:ext cx="1350641" cy="3676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213246" y="2914183"/>
            <a:ext cx="1350643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213246" y="3607495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213246" y="4173662"/>
            <a:ext cx="1350641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3923928" y="2348880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ΣΥΖΥΓΟΣ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3923928" y="2914183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ΓΕΩΡΓΙΑ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3923928" y="3566177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ΠΑΤΣΙΑ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6983133" y="5887438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Ορθογώνιο 17"/>
          <p:cNvSpPr/>
          <p:nvPr/>
        </p:nvSpPr>
        <p:spPr>
          <a:xfrm>
            <a:off x="6727118" y="2914183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6727118" y="3566177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6727118" y="4173662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Ορθογώνιο 22"/>
          <p:cNvSpPr/>
          <p:nvPr/>
        </p:nvSpPr>
        <p:spPr>
          <a:xfrm>
            <a:off x="6727118" y="2348880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3947747" y="4173662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ΑΒ 12345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9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60647"/>
            <a:ext cx="8781802" cy="6320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195737" y="2388702"/>
            <a:ext cx="1350641" cy="3676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195736" y="2954005"/>
            <a:ext cx="1350643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195736" y="3647317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195736" y="4213484"/>
            <a:ext cx="1350641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3906418" y="2388702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ΜΗΤΕΡΑ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3906418" y="2954005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ΜΑΡΙΑ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3906418" y="3605999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ΚΟΥΛΜΑΝΔΑ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6983133" y="5887438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Ορθογώνιο 17"/>
          <p:cNvSpPr/>
          <p:nvPr/>
        </p:nvSpPr>
        <p:spPr>
          <a:xfrm>
            <a:off x="6709608" y="2954005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6709608" y="3605999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6709608" y="4213484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Ορθογώνιο 22"/>
          <p:cNvSpPr/>
          <p:nvPr/>
        </p:nvSpPr>
        <p:spPr>
          <a:xfrm>
            <a:off x="6709608" y="2388702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3930237" y="4213484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ΑΒ 54321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Στρογγυλεμένο ορθογώνιο 23"/>
          <p:cNvSpPr/>
          <p:nvPr/>
        </p:nvSpPr>
        <p:spPr>
          <a:xfrm>
            <a:off x="2219556" y="2388702"/>
            <a:ext cx="1350641" cy="3676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Στρογγυλεμένο ορθογώνιο 25"/>
          <p:cNvSpPr/>
          <p:nvPr/>
        </p:nvSpPr>
        <p:spPr>
          <a:xfrm>
            <a:off x="2219555" y="2954005"/>
            <a:ext cx="1350643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Στρογγυλεμένο ορθογώνιο 26"/>
          <p:cNvSpPr/>
          <p:nvPr/>
        </p:nvSpPr>
        <p:spPr>
          <a:xfrm>
            <a:off x="2219555" y="3647317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Στρογγυλεμένο ορθογώνιο 27"/>
          <p:cNvSpPr/>
          <p:nvPr/>
        </p:nvSpPr>
        <p:spPr>
          <a:xfrm>
            <a:off x="2219555" y="4213484"/>
            <a:ext cx="1350641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Ορθογώνιο 28"/>
          <p:cNvSpPr/>
          <p:nvPr/>
        </p:nvSpPr>
        <p:spPr>
          <a:xfrm>
            <a:off x="3930237" y="2388702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ΜΗΤΕΡΑ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Ορθογώνιο 29"/>
          <p:cNvSpPr/>
          <p:nvPr/>
        </p:nvSpPr>
        <p:spPr>
          <a:xfrm>
            <a:off x="3930237" y="2954005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ΜΑΡΙΑ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Ορθογώνιο 30"/>
          <p:cNvSpPr/>
          <p:nvPr/>
        </p:nvSpPr>
        <p:spPr>
          <a:xfrm>
            <a:off x="3930237" y="3605999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ΚΟΥΛΜΑΝΔΑ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Ορθογώνιο 31"/>
          <p:cNvSpPr/>
          <p:nvPr/>
        </p:nvSpPr>
        <p:spPr>
          <a:xfrm>
            <a:off x="6733427" y="2954005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Ορθογώνιο 32"/>
          <p:cNvSpPr/>
          <p:nvPr/>
        </p:nvSpPr>
        <p:spPr>
          <a:xfrm>
            <a:off x="6733427" y="2388702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Ορθογώνιο 33"/>
          <p:cNvSpPr/>
          <p:nvPr/>
        </p:nvSpPr>
        <p:spPr>
          <a:xfrm>
            <a:off x="3954056" y="4213484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ΑΒ 54321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9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179883"/>
            <a:ext cx="8781802" cy="6445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>
            <a:hlinkClick r:id="rId2" action="ppaction://hlinksldjump"/>
          </p:cNvPr>
          <p:cNvSpPr/>
          <p:nvPr/>
        </p:nvSpPr>
        <p:spPr>
          <a:xfrm>
            <a:off x="867917" y="2579269"/>
            <a:ext cx="2274752" cy="12956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ΑΡΧΙΚΕΣ ΚΑΤΑΧΩΡΗΣΕΙΣ</a:t>
            </a:r>
          </a:p>
          <a:p>
            <a:pPr algn="ctr"/>
            <a:r>
              <a:rPr lang="el-GR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35</a:t>
            </a:r>
          </a:p>
        </p:txBody>
      </p:sp>
      <p:sp>
        <p:nvSpPr>
          <p:cNvPr id="17" name="Ορθογώνιο 16"/>
          <p:cNvSpPr/>
          <p:nvPr/>
        </p:nvSpPr>
        <p:spPr>
          <a:xfrm>
            <a:off x="757052" y="414718"/>
            <a:ext cx="7721930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E-CARD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3" action="ppaction://hlinksldjump"/>
          </p:cNvPr>
          <p:cNvSpPr/>
          <p:nvPr/>
        </p:nvSpPr>
        <p:spPr>
          <a:xfrm>
            <a:off x="899592" y="5802829"/>
            <a:ext cx="148095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>
            <a:hlinkClick r:id="rId4" action="ppaction://hlinksldjump"/>
          </p:cNvPr>
          <p:cNvSpPr/>
          <p:nvPr/>
        </p:nvSpPr>
        <p:spPr>
          <a:xfrm>
            <a:off x="3560945" y="2549915"/>
            <a:ext cx="2274752" cy="12961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ΑΝΑΝΕΩΣΕΙΣ 25</a:t>
            </a:r>
          </a:p>
        </p:txBody>
      </p:sp>
      <p:sp>
        <p:nvSpPr>
          <p:cNvPr id="9" name="Στρογγυλεμένο ορθογώνιο 8">
            <a:hlinkClick r:id="rId5" action="ppaction://hlinksldjump"/>
          </p:cNvPr>
          <p:cNvSpPr/>
          <p:nvPr/>
        </p:nvSpPr>
        <p:spPr>
          <a:xfrm>
            <a:off x="6204230" y="2564904"/>
            <a:ext cx="2274752" cy="12961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ΕΠΑΝΕΚΔΟΣΕΙΣ 10</a:t>
            </a:r>
          </a:p>
        </p:txBody>
      </p:sp>
    </p:spTree>
    <p:extLst>
      <p:ext uri="{BB962C8B-B14F-4D97-AF65-F5344CB8AC3E}">
        <p14:creationId xmlns:p14="http://schemas.microsoft.com/office/powerpoint/2010/main" val="13819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60647"/>
            <a:ext cx="8781802" cy="63650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ΔΙΚΑΙΟΛΟΓΗΤΙΚΑ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Στρογγυλεμένο ορθογώνιο 11"/>
          <p:cNvSpPr/>
          <p:nvPr/>
        </p:nvSpPr>
        <p:spPr>
          <a:xfrm>
            <a:off x="2456332" y="2044152"/>
            <a:ext cx="3712030" cy="4631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ΠΙΣΤΟΠΟΙΗΤΙΚΟ ΟΙΚΟΓΕΝΕΙΑΚΗΣ ΚΑΤΑΣΤΑΣΗΣ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Στρογγυλεμένο ορθογώνιο 12"/>
          <p:cNvSpPr/>
          <p:nvPr/>
        </p:nvSpPr>
        <p:spPr>
          <a:xfrm>
            <a:off x="2456332" y="2777231"/>
            <a:ext cx="3712029" cy="4631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ΦΩΤΟΓΡΑΦΙΑ 1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Στρογγυλεμένο ορθογώνιο 13"/>
          <p:cNvSpPr/>
          <p:nvPr/>
        </p:nvSpPr>
        <p:spPr>
          <a:xfrm>
            <a:off x="2464884" y="3472094"/>
            <a:ext cx="3724152" cy="4631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1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2464885" y="4294767"/>
            <a:ext cx="3724151" cy="4631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ΦΩΤΟΓΡΑΦΙΑ 2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2464887" y="5126103"/>
            <a:ext cx="3724149" cy="4631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2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Στρογγυλεμένο ορθογώνιο 33">
            <a:hlinkClick r:id="rId2" action="ppaction://hlinksldjump"/>
          </p:cNvPr>
          <p:cNvSpPr/>
          <p:nvPr/>
        </p:nvSpPr>
        <p:spPr>
          <a:xfrm>
            <a:off x="913601" y="5973572"/>
            <a:ext cx="149314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Στρογγυλεμένο ορθογώνιο 34">
            <a:hlinkClick r:id="rId3" action="ppaction://hlinksldjump"/>
          </p:cNvPr>
          <p:cNvSpPr/>
          <p:nvPr/>
        </p:nvSpPr>
        <p:spPr>
          <a:xfrm>
            <a:off x="7057409" y="6007304"/>
            <a:ext cx="124344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Ορθογώνιο 35"/>
          <p:cNvSpPr/>
          <p:nvPr/>
        </p:nvSpPr>
        <p:spPr>
          <a:xfrm>
            <a:off x="6465827" y="5126102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Στρογγυλεμένο ορθογώνιο 40"/>
          <p:cNvSpPr/>
          <p:nvPr/>
        </p:nvSpPr>
        <p:spPr>
          <a:xfrm>
            <a:off x="2464883" y="1367288"/>
            <a:ext cx="3713514" cy="4631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ΔΙΚΑΙΟΥΧΟΥ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Ορθογώνιο 41"/>
          <p:cNvSpPr/>
          <p:nvPr/>
        </p:nvSpPr>
        <p:spPr>
          <a:xfrm>
            <a:off x="6478445" y="1367289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Ορθογώνιο 42"/>
          <p:cNvSpPr/>
          <p:nvPr/>
        </p:nvSpPr>
        <p:spPr>
          <a:xfrm>
            <a:off x="6465824" y="4294767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Ορθογώνιο 43"/>
          <p:cNvSpPr/>
          <p:nvPr/>
        </p:nvSpPr>
        <p:spPr>
          <a:xfrm>
            <a:off x="6465826" y="3489582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Ορθογώνιο 44"/>
          <p:cNvSpPr/>
          <p:nvPr/>
        </p:nvSpPr>
        <p:spPr>
          <a:xfrm>
            <a:off x="6465825" y="2795086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Ορθογώνιο 45"/>
          <p:cNvSpPr/>
          <p:nvPr/>
        </p:nvSpPr>
        <p:spPr>
          <a:xfrm>
            <a:off x="6465826" y="2079129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022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4852" y="332656"/>
            <a:ext cx="8642897" cy="6248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644853" y="1346585"/>
            <a:ext cx="1163039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ΒΑΘΜΟΣ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644853" y="1848317"/>
            <a:ext cx="1163039" cy="3028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Ο-Σ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644852" y="2419324"/>
            <a:ext cx="1163040" cy="2731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2644852" y="2900769"/>
            <a:ext cx="1163040" cy="2963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644852" y="3447530"/>
            <a:ext cx="1163040" cy="3295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ΑΜ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2627784" y="5005545"/>
            <a:ext cx="1180106" cy="3045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Username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ΔΙΚΑΙΟΥΧΟΥ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2644851" y="4010882"/>
            <a:ext cx="1163039" cy="2850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2627785" y="4548526"/>
            <a:ext cx="1180106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ΜΟΝΑΔΑ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2627784" y="5448248"/>
            <a:ext cx="1180108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email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3935084" y="1346585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ΑΝΘΣΤΗΣ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3935084" y="1866131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ΠΒ-ΕΥ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3935084" y="2419324"/>
            <a:ext cx="2664296" cy="321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ΓΕΩΡΓΙΟΣ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Ορθογώνιο 21"/>
          <p:cNvSpPr/>
          <p:nvPr/>
        </p:nvSpPr>
        <p:spPr>
          <a:xfrm>
            <a:off x="3935082" y="2900770"/>
            <a:ext cx="2664298" cy="296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ΚΟΥΛΜΑΝΔΑΣ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3943468" y="5005545"/>
            <a:ext cx="2655912" cy="304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G.Koulman</a:t>
            </a:r>
            <a:endParaRPr lang="el-GR" dirty="0"/>
          </a:p>
        </p:txBody>
      </p:sp>
      <p:sp>
        <p:nvSpPr>
          <p:cNvPr id="26" name="Ορθογώνιο 25"/>
          <p:cNvSpPr/>
          <p:nvPr/>
        </p:nvSpPr>
        <p:spPr>
          <a:xfrm>
            <a:off x="3944996" y="4548526"/>
            <a:ext cx="2654384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ΓΕΣ/ΔΕΝΔΗΣ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Ορθογώνιο 26"/>
          <p:cNvSpPr/>
          <p:nvPr/>
        </p:nvSpPr>
        <p:spPr>
          <a:xfrm>
            <a:off x="3960104" y="4010882"/>
            <a:ext cx="2639276" cy="285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1038825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Ορθογώνιο 27"/>
          <p:cNvSpPr/>
          <p:nvPr/>
        </p:nvSpPr>
        <p:spPr>
          <a:xfrm>
            <a:off x="3935084" y="3447530"/>
            <a:ext cx="2664296" cy="329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67658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Ορθογώνιο 28"/>
          <p:cNvSpPr/>
          <p:nvPr/>
        </p:nvSpPr>
        <p:spPr>
          <a:xfrm>
            <a:off x="3943468" y="5448248"/>
            <a:ext cx="265591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g.koulman@gmail.com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Στρογγυλεμένο ορθογώνιο 35">
            <a:hlinkClick r:id="rId2" action="ppaction://hlinksldjump"/>
          </p:cNvPr>
          <p:cNvSpPr/>
          <p:nvPr/>
        </p:nvSpPr>
        <p:spPr>
          <a:xfrm>
            <a:off x="7190464" y="5820796"/>
            <a:ext cx="1230921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Στρογγυλεμένο ορθογώνιο 36">
            <a:hlinkClick r:id="rId3" action="ppaction://hlinksldjump"/>
          </p:cNvPr>
          <p:cNvSpPr/>
          <p:nvPr/>
        </p:nvSpPr>
        <p:spPr>
          <a:xfrm>
            <a:off x="539552" y="5820796"/>
            <a:ext cx="158159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Ορθογώνιο 37"/>
          <p:cNvSpPr/>
          <p:nvPr/>
        </p:nvSpPr>
        <p:spPr>
          <a:xfrm>
            <a:off x="6790423" y="1346585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Ορθογώνιο 38"/>
          <p:cNvSpPr/>
          <p:nvPr/>
        </p:nvSpPr>
        <p:spPr>
          <a:xfrm>
            <a:off x="6790423" y="2437631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Ορθογώνιο 39"/>
          <p:cNvSpPr/>
          <p:nvPr/>
        </p:nvSpPr>
        <p:spPr>
          <a:xfrm>
            <a:off x="6784509" y="2900769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Ορθογώνιο 40"/>
          <p:cNvSpPr/>
          <p:nvPr/>
        </p:nvSpPr>
        <p:spPr>
          <a:xfrm>
            <a:off x="6784509" y="5448248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Ορθογώνιο 41"/>
          <p:cNvSpPr/>
          <p:nvPr/>
        </p:nvSpPr>
        <p:spPr>
          <a:xfrm>
            <a:off x="6784509" y="5015332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Ορθογώνιο 42"/>
          <p:cNvSpPr/>
          <p:nvPr/>
        </p:nvSpPr>
        <p:spPr>
          <a:xfrm>
            <a:off x="6790423" y="4548526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Ορθογώνιο 43"/>
          <p:cNvSpPr/>
          <p:nvPr/>
        </p:nvSpPr>
        <p:spPr>
          <a:xfrm>
            <a:off x="6772440" y="4010883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5" name="Ορθογώνιο 44"/>
          <p:cNvSpPr/>
          <p:nvPr/>
        </p:nvSpPr>
        <p:spPr>
          <a:xfrm>
            <a:off x="6790423" y="3469796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Ορθογώνιο 45"/>
          <p:cNvSpPr/>
          <p:nvPr/>
        </p:nvSpPr>
        <p:spPr>
          <a:xfrm>
            <a:off x="6790423" y="1863260"/>
            <a:ext cx="26849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1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332656"/>
            <a:ext cx="8781802" cy="62330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285255" y="2244686"/>
            <a:ext cx="1350641" cy="3676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285254" y="2809989"/>
            <a:ext cx="1350643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285254" y="3503301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285254" y="4069468"/>
            <a:ext cx="1350641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3995936" y="2244686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ΣΥΖΥΓΟΣ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3995936" y="2809989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ΓΕΩΡΓΙΑ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3995936" y="3461983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ΠΑΤΣΙΑ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6983133" y="5887438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Ορθογώνιο 17"/>
          <p:cNvSpPr/>
          <p:nvPr/>
        </p:nvSpPr>
        <p:spPr>
          <a:xfrm>
            <a:off x="6799126" y="2809989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6799126" y="3461983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6799126" y="4069468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Ορθογώνιο 22"/>
          <p:cNvSpPr/>
          <p:nvPr/>
        </p:nvSpPr>
        <p:spPr>
          <a:xfrm>
            <a:off x="6799126" y="2244686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4019755" y="4069468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ΑΒ 12345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332656"/>
            <a:ext cx="8781802" cy="62480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285255" y="2244687"/>
            <a:ext cx="1350641" cy="3676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285252" y="2809989"/>
            <a:ext cx="1350643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285254" y="3431293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285254" y="3997460"/>
            <a:ext cx="1350641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3995936" y="2244686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ΜΗΤΕΡΑ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3995936" y="2809989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ΜΑΡΙΑ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3995936" y="3461983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ΚΟΥΛΜΑΝΔΑ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6983133" y="5887438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Ορθογώνιο 17"/>
          <p:cNvSpPr/>
          <p:nvPr/>
        </p:nvSpPr>
        <p:spPr>
          <a:xfrm>
            <a:off x="6799126" y="2809989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6799126" y="3461983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6799126" y="4069468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Ορθογώνιο 22"/>
          <p:cNvSpPr/>
          <p:nvPr/>
        </p:nvSpPr>
        <p:spPr>
          <a:xfrm>
            <a:off x="6799126" y="2244686"/>
            <a:ext cx="365162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4019755" y="3997460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ΑΒ 54321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8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98470" y="332656"/>
            <a:ext cx="8781802" cy="6307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ΔΙΚΑΙΟΛΟΓΗΤΙΚΑ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Στρογγυλεμένο ορθογώνιο 11"/>
          <p:cNvSpPr/>
          <p:nvPr/>
        </p:nvSpPr>
        <p:spPr>
          <a:xfrm>
            <a:off x="2456332" y="1729601"/>
            <a:ext cx="3712030" cy="4631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ΠΙΣΤΟΠΟΙΗΤΙΚΟ ΟΙΚΟΓΕΝΕΙΑΚΗΣ ΚΑΤΑΣΤΑΣΗΣ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Στρογγυλεμένο ορθογώνιο 12"/>
          <p:cNvSpPr/>
          <p:nvPr/>
        </p:nvSpPr>
        <p:spPr>
          <a:xfrm>
            <a:off x="2456332" y="2462680"/>
            <a:ext cx="3712029" cy="4631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ΦΩΤΟΓΡΑΦΙΑ 1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Στρογγυλεμένο ορθογώνιο 13"/>
          <p:cNvSpPr/>
          <p:nvPr/>
        </p:nvSpPr>
        <p:spPr>
          <a:xfrm>
            <a:off x="2464884" y="3157543"/>
            <a:ext cx="3724152" cy="4631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1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2464885" y="3980216"/>
            <a:ext cx="3724151" cy="4631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ΦΩΤΟΓΡΑΦΙΑ 2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2464887" y="4811552"/>
            <a:ext cx="3724149" cy="4631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2</a:t>
            </a:r>
            <a:r>
              <a:rPr lang="el-GR" sz="1400" baseline="300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ου</a:t>
            </a:r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 ΜΕΛΟΥΣ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4" name="Στρογγυλεμένο ορθογώνιο 33">
            <a:hlinkClick r:id="rId2" action="ppaction://hlinksldjump"/>
          </p:cNvPr>
          <p:cNvSpPr/>
          <p:nvPr/>
        </p:nvSpPr>
        <p:spPr>
          <a:xfrm>
            <a:off x="890517" y="6039546"/>
            <a:ext cx="149314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Στρογγυλεμένο ορθογώνιο 34">
            <a:hlinkClick r:id="rId3" action="ppaction://hlinksldjump"/>
          </p:cNvPr>
          <p:cNvSpPr/>
          <p:nvPr/>
        </p:nvSpPr>
        <p:spPr>
          <a:xfrm>
            <a:off x="7065503" y="6076270"/>
            <a:ext cx="124344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Ορθογώνιο 35"/>
          <p:cNvSpPr/>
          <p:nvPr/>
        </p:nvSpPr>
        <p:spPr>
          <a:xfrm>
            <a:off x="6465827" y="4811550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1" name="Στρογγυλεμένο ορθογώνιο 40"/>
          <p:cNvSpPr/>
          <p:nvPr/>
        </p:nvSpPr>
        <p:spPr>
          <a:xfrm>
            <a:off x="2464883" y="1052737"/>
            <a:ext cx="3713514" cy="4631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Φ/Α ΤΑΥΤΟΤΗΤΑΣ ΔΙΚΑΙΟΥΧΟΥ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Ορθογώνιο 41"/>
          <p:cNvSpPr/>
          <p:nvPr/>
        </p:nvSpPr>
        <p:spPr>
          <a:xfrm>
            <a:off x="6478445" y="1052737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3" name="Ορθογώνιο 42"/>
          <p:cNvSpPr/>
          <p:nvPr/>
        </p:nvSpPr>
        <p:spPr>
          <a:xfrm>
            <a:off x="6465824" y="3980215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4" name="Ορθογώνιο 43"/>
          <p:cNvSpPr/>
          <p:nvPr/>
        </p:nvSpPr>
        <p:spPr>
          <a:xfrm>
            <a:off x="6465826" y="3175030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5" name="Ορθογώνιο 44"/>
          <p:cNvSpPr/>
          <p:nvPr/>
        </p:nvSpPr>
        <p:spPr>
          <a:xfrm>
            <a:off x="6465825" y="2480534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6" name="Ορθογώνιο 45"/>
          <p:cNvSpPr/>
          <p:nvPr/>
        </p:nvSpPr>
        <p:spPr>
          <a:xfrm>
            <a:off x="6465826" y="1764577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Στρογγυλεμένο ορθογώνιο 17"/>
          <p:cNvSpPr/>
          <p:nvPr/>
        </p:nvSpPr>
        <p:spPr>
          <a:xfrm>
            <a:off x="2406743" y="5450676"/>
            <a:ext cx="3782293" cy="46313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ΔΙΚΑΙΟΛΟΓΙΤΙΚΟ ΕΠΑΝΕΚΔΟΣΗΣ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6465823" y="5450675"/>
            <a:ext cx="469819" cy="463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288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4852" y="332656"/>
            <a:ext cx="8642897" cy="6307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777713" y="1919854"/>
            <a:ext cx="1163039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ΒΑΘΜΟΣ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777713" y="2421586"/>
            <a:ext cx="1163039" cy="3028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Ο-Σ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777712" y="2992593"/>
            <a:ext cx="1163040" cy="2731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2777712" y="3474038"/>
            <a:ext cx="1163040" cy="2963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777712" y="4020799"/>
            <a:ext cx="1163040" cy="3295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ΑΜ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786448" y="548212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ΑΝΑΖΗΤΗΣΗ ΣΤΕΛΕΧΟΥΣ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2777711" y="4584151"/>
            <a:ext cx="1163039" cy="2850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4067944" y="1919854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4067944" y="2439400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4067944" y="2992593"/>
            <a:ext cx="2664296" cy="321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Ορθογώνιο 21"/>
          <p:cNvSpPr/>
          <p:nvPr/>
        </p:nvSpPr>
        <p:spPr>
          <a:xfrm>
            <a:off x="4067942" y="3474039"/>
            <a:ext cx="2664298" cy="296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Ορθογώνιο 26"/>
          <p:cNvSpPr/>
          <p:nvPr/>
        </p:nvSpPr>
        <p:spPr>
          <a:xfrm>
            <a:off x="4092964" y="4584151"/>
            <a:ext cx="2639276" cy="285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Ορθογώνιο 27"/>
          <p:cNvSpPr/>
          <p:nvPr/>
        </p:nvSpPr>
        <p:spPr>
          <a:xfrm>
            <a:off x="4067944" y="4020799"/>
            <a:ext cx="2664296" cy="329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Στρογγυλεμένο ορθογώνιο 35">
            <a:hlinkClick r:id="rId2" action="ppaction://hlinksldjump"/>
          </p:cNvPr>
          <p:cNvSpPr/>
          <p:nvPr/>
        </p:nvSpPr>
        <p:spPr>
          <a:xfrm>
            <a:off x="7020272" y="5820796"/>
            <a:ext cx="140111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ΑΝΑΖΗΤΗΣΗ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Στρογγυλεμένο ορθογώνιο 36">
            <a:hlinkClick r:id="rId3" action="ppaction://hlinksldjump"/>
          </p:cNvPr>
          <p:cNvSpPr/>
          <p:nvPr/>
        </p:nvSpPr>
        <p:spPr>
          <a:xfrm>
            <a:off x="539552" y="5820796"/>
            <a:ext cx="158159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4852" y="332656"/>
            <a:ext cx="8642897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644853" y="1346585"/>
            <a:ext cx="1163039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ΒΑΘΜΟΣ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644853" y="1848317"/>
            <a:ext cx="1163039" cy="3028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Ο-Σ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644852" y="2419324"/>
            <a:ext cx="1163040" cy="2731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2644852" y="2900769"/>
            <a:ext cx="1163040" cy="2963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644852" y="3447530"/>
            <a:ext cx="1163040" cy="3295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ΑΜ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2627784" y="5005545"/>
            <a:ext cx="1180106" cy="3045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Username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ΔΙΚΑΙΟΥΧΟΥ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2644851" y="4010882"/>
            <a:ext cx="1163039" cy="2850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2627785" y="4548526"/>
            <a:ext cx="1180106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ΜΟΝΑΔΑ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2627784" y="5448248"/>
            <a:ext cx="1180108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email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3935084" y="1346585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ΑΝΘΣΤΗΣ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3935084" y="1866131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ΠΒ-ΕΥ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3935084" y="2419324"/>
            <a:ext cx="2664296" cy="321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ΓΕΩΡΓΙΟΣ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Ορθογώνιο 21"/>
          <p:cNvSpPr/>
          <p:nvPr/>
        </p:nvSpPr>
        <p:spPr>
          <a:xfrm>
            <a:off x="3935082" y="2900770"/>
            <a:ext cx="2664298" cy="296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ΚΟΥΛΜΑΝΔΑΣ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3943468" y="5005545"/>
            <a:ext cx="2655912" cy="304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G.Koulman</a:t>
            </a:r>
            <a:endParaRPr lang="el-GR" dirty="0"/>
          </a:p>
        </p:txBody>
      </p:sp>
      <p:sp>
        <p:nvSpPr>
          <p:cNvPr id="26" name="Ορθογώνιο 25"/>
          <p:cNvSpPr/>
          <p:nvPr/>
        </p:nvSpPr>
        <p:spPr>
          <a:xfrm>
            <a:off x="3944996" y="4548526"/>
            <a:ext cx="2654384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ΓΕΣ/ΔΕΝΔΗΣ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Ορθογώνιο 26"/>
          <p:cNvSpPr/>
          <p:nvPr/>
        </p:nvSpPr>
        <p:spPr>
          <a:xfrm>
            <a:off x="3960104" y="4010882"/>
            <a:ext cx="2639276" cy="285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1038825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Ορθογώνιο 27"/>
          <p:cNvSpPr/>
          <p:nvPr/>
        </p:nvSpPr>
        <p:spPr>
          <a:xfrm>
            <a:off x="3935084" y="3447530"/>
            <a:ext cx="2664296" cy="329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67658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Ορθογώνιο 28"/>
          <p:cNvSpPr/>
          <p:nvPr/>
        </p:nvSpPr>
        <p:spPr>
          <a:xfrm>
            <a:off x="3943468" y="5448248"/>
            <a:ext cx="265591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g.koulman@gmail.com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Στρογγυλεμένο ορθογώνιο 35">
            <a:hlinkClick r:id="rId2" action="ppaction://hlinksldjump"/>
          </p:cNvPr>
          <p:cNvSpPr/>
          <p:nvPr/>
        </p:nvSpPr>
        <p:spPr>
          <a:xfrm>
            <a:off x="7190464" y="5820796"/>
            <a:ext cx="1230921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Στρογγυλεμένο ορθογώνιο 36">
            <a:hlinkClick r:id="rId3" action="ppaction://hlinksldjump"/>
          </p:cNvPr>
          <p:cNvSpPr/>
          <p:nvPr/>
        </p:nvSpPr>
        <p:spPr>
          <a:xfrm>
            <a:off x="539552" y="5820796"/>
            <a:ext cx="158159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34353" y="260648"/>
            <a:ext cx="8781802" cy="6350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ΠΟΙΕΣ ΚΑΡΤΕΣ  ΕΠΙΘΥΜΕΙΤΕ ΝΑ ΑΝΑΝΕΩΣΕΤΕ;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717225" y="2336171"/>
            <a:ext cx="3682830" cy="7243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ΠΑΤΣΙΑ ΓΕΩΡΓΙΑ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2717225" y="3352677"/>
            <a:ext cx="3682830" cy="7243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ΚΟΥΛΜΑΝΔΑ ΜΑΡΙΑ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Ορθογώνιο 22"/>
          <p:cNvSpPr/>
          <p:nvPr/>
        </p:nvSpPr>
        <p:spPr>
          <a:xfrm>
            <a:off x="6653172" y="2505891"/>
            <a:ext cx="363943" cy="38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Ορθογώνιο 23"/>
          <p:cNvSpPr/>
          <p:nvPr/>
        </p:nvSpPr>
        <p:spPr>
          <a:xfrm>
            <a:off x="6653170" y="3459913"/>
            <a:ext cx="363943" cy="38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Στρογγυλεμένο ορθογώνιο 24">
            <a:hlinkClick r:id="rId2" action="ppaction://hlinksldjump"/>
          </p:cNvPr>
          <p:cNvSpPr/>
          <p:nvPr/>
        </p:nvSpPr>
        <p:spPr>
          <a:xfrm>
            <a:off x="7017114" y="5963636"/>
            <a:ext cx="116437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Στρογγυλεμένο ορθογώνιο 25">
            <a:hlinkClick r:id="rId3" action="ppaction://hlinksldjump"/>
          </p:cNvPr>
          <p:cNvSpPr/>
          <p:nvPr/>
        </p:nvSpPr>
        <p:spPr>
          <a:xfrm>
            <a:off x="909435" y="5963636"/>
            <a:ext cx="1502325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60647"/>
            <a:ext cx="8781802" cy="6320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428852" y="2172678"/>
            <a:ext cx="1350641" cy="3676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428851" y="2737981"/>
            <a:ext cx="1350643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428851" y="3431293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428851" y="3997460"/>
            <a:ext cx="1350641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4139533" y="2172678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ΣΥΖΥΓΟΣ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4139533" y="2737981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ΓΕΩΡΓΙΑ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4139533" y="3389975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ΠΑΤΣΙΑ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6983133" y="5887438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4163352" y="3997460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ΑΒ 12345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78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60647"/>
            <a:ext cx="8781802" cy="6305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428852" y="2172678"/>
            <a:ext cx="1350641" cy="3676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428851" y="2737981"/>
            <a:ext cx="1350643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428851" y="3431293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428851" y="3997460"/>
            <a:ext cx="1350641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4139533" y="2172678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ΜΗΤΕΡΑ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4139533" y="2737981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ΜΑΡΙΑ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4139533" y="3389975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ΚΟΥΛΜΑΝΔΑ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6983133" y="5887438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4163352" y="3997460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ΑΒ 54321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09863"/>
            <a:ext cx="8781802" cy="641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>
            <a:hlinkClick r:id="rId2" action="ppaction://hlinksldjump"/>
          </p:cNvPr>
          <p:cNvSpPr/>
          <p:nvPr/>
        </p:nvSpPr>
        <p:spPr>
          <a:xfrm>
            <a:off x="2925829" y="978819"/>
            <a:ext cx="3384376" cy="5059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ΑΡΧΙΚΕΣ</a:t>
            </a:r>
            <a:r>
              <a:rPr lang="el-GR" dirty="0" smtClean="0"/>
              <a:t> </a:t>
            </a:r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ΚΑΤΑΧΩΡΗΣΕΙΣ</a:t>
            </a:r>
          </a:p>
        </p:txBody>
      </p:sp>
      <p:sp>
        <p:nvSpPr>
          <p:cNvPr id="17" name="Ορθογώνιο 16"/>
          <p:cNvSpPr/>
          <p:nvPr/>
        </p:nvSpPr>
        <p:spPr>
          <a:xfrm>
            <a:off x="757052" y="401090"/>
            <a:ext cx="7721930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E-CARD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3" action="ppaction://hlinksldjump"/>
          </p:cNvPr>
          <p:cNvSpPr/>
          <p:nvPr/>
        </p:nvSpPr>
        <p:spPr>
          <a:xfrm>
            <a:off x="899592" y="5802829"/>
            <a:ext cx="148095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" name="Πίνακας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37400"/>
              </p:ext>
            </p:extLst>
          </p:nvPr>
        </p:nvGraphicFramePr>
        <p:xfrm>
          <a:off x="1570017" y="1978299"/>
          <a:ext cx="60960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11"/>
                <a:gridCol w="55422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Α/Α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ΟΝΟΜΑΤΕΠΩΝΥΜΟ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err="1" smtClean="0">
                          <a:hlinkClick r:id="rId4" action="ppaction://hlinksldjump"/>
                        </a:rPr>
                        <a:t>Λχίας</a:t>
                      </a:r>
                      <a:r>
                        <a:rPr lang="el-GR" dirty="0" smtClean="0">
                          <a:hlinkClick r:id="rId4" action="ppaction://hlinksldjump"/>
                        </a:rPr>
                        <a:t> (ΠΖ) </a:t>
                      </a:r>
                      <a:r>
                        <a:rPr lang="el-GR" dirty="0" err="1" smtClean="0">
                          <a:hlinkClick r:id="rId4" action="ppaction://hlinksldjump"/>
                        </a:rPr>
                        <a:t>Χρυσοχο</a:t>
                      </a:r>
                      <a:r>
                        <a:rPr lang="el-G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 action="ppaction://hlinksldjump"/>
                        </a:rPr>
                        <a:t>ΐ</a:t>
                      </a:r>
                      <a:r>
                        <a:rPr lang="el-GR" dirty="0" err="1" smtClean="0">
                          <a:hlinkClick r:id="rId4" action="ppaction://hlinksldjump"/>
                        </a:rPr>
                        <a:t>δης</a:t>
                      </a:r>
                      <a:r>
                        <a:rPr lang="el-GR" baseline="0" dirty="0" smtClean="0">
                          <a:hlinkClick r:id="rId4" action="ppaction://hlinksldjump"/>
                        </a:rPr>
                        <a:t> Αναστάσιος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Δεξιό βέλος 2"/>
          <p:cNvSpPr/>
          <p:nvPr/>
        </p:nvSpPr>
        <p:spPr>
          <a:xfrm>
            <a:off x="7380312" y="5445224"/>
            <a:ext cx="288032" cy="1440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555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79512" y="260648"/>
            <a:ext cx="8765409" cy="63799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ΠΡΟΕΠΙΣΚΟΠΗΣΗ ΚΑΡΤΩΝ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>
            <a:hlinkClick r:id="rId2" action="ppaction://hlinksldjump"/>
          </p:cNvPr>
          <p:cNvSpPr/>
          <p:nvPr/>
        </p:nvSpPr>
        <p:spPr>
          <a:xfrm>
            <a:off x="816428" y="1227476"/>
            <a:ext cx="2232248" cy="5940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ΠΑΤΣΙΑ ΓΕΩΡΓΙΑ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3" action="ppaction://hlinksldjump"/>
          </p:cNvPr>
          <p:cNvSpPr/>
          <p:nvPr/>
        </p:nvSpPr>
        <p:spPr>
          <a:xfrm>
            <a:off x="3100931" y="4716650"/>
            <a:ext cx="2868332" cy="5125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ΕΚΤΥΠΩΣΗ ΚΑΡΤΩΝ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Στρογγυλεμένο ορθογώνιο 11">
            <a:hlinkClick r:id="rId2" action="ppaction://hlinksldjump"/>
          </p:cNvPr>
          <p:cNvSpPr/>
          <p:nvPr/>
        </p:nvSpPr>
        <p:spPr>
          <a:xfrm>
            <a:off x="6060052" y="1250820"/>
            <a:ext cx="2232248" cy="5940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ΚΟΥΛΜΑΝΔΑ ΜΑΡΙΑ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816428" y="2405826"/>
            <a:ext cx="2716737" cy="165618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ΚΑΡΤΑ ΜΕΛΟΥΣ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Ορθογώνιο 15"/>
          <p:cNvSpPr/>
          <p:nvPr/>
        </p:nvSpPr>
        <p:spPr>
          <a:xfrm>
            <a:off x="5595886" y="2469582"/>
            <a:ext cx="2716737" cy="165618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ΚΑΡΤΑ ΜΕΛΟΥΣ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Στρογγυλεμένο ορθογώνιο 17">
            <a:hlinkClick r:id="rId4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3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4852" y="194872"/>
            <a:ext cx="8642897" cy="6474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777713" y="1919854"/>
            <a:ext cx="1163039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ΒΑΘΜΟΣ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777713" y="2421586"/>
            <a:ext cx="1163039" cy="3028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Ο-Σ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777712" y="2992593"/>
            <a:ext cx="1163040" cy="2731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2777712" y="3474038"/>
            <a:ext cx="1163040" cy="2963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777712" y="4020799"/>
            <a:ext cx="1163040" cy="3295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ΑΜ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ΑΝΑΖΗΤΗΣΗ ΣΤΕΛΕΧΟΥΣ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2777711" y="4584151"/>
            <a:ext cx="1163039" cy="2850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4067944" y="1919854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4067944" y="2439400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4067944" y="2992593"/>
            <a:ext cx="2664296" cy="321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Ορθογώνιο 21"/>
          <p:cNvSpPr/>
          <p:nvPr/>
        </p:nvSpPr>
        <p:spPr>
          <a:xfrm>
            <a:off x="4067942" y="3474039"/>
            <a:ext cx="2664298" cy="296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Ορθογώνιο 26"/>
          <p:cNvSpPr/>
          <p:nvPr/>
        </p:nvSpPr>
        <p:spPr>
          <a:xfrm>
            <a:off x="4092964" y="4584151"/>
            <a:ext cx="2639276" cy="285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Ορθογώνιο 27"/>
          <p:cNvSpPr/>
          <p:nvPr/>
        </p:nvSpPr>
        <p:spPr>
          <a:xfrm>
            <a:off x="4067944" y="4020799"/>
            <a:ext cx="2664296" cy="329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Στρογγυλεμένο ορθογώνιο 35">
            <a:hlinkClick r:id="rId2" action="ppaction://hlinksldjump"/>
          </p:cNvPr>
          <p:cNvSpPr/>
          <p:nvPr/>
        </p:nvSpPr>
        <p:spPr>
          <a:xfrm>
            <a:off x="7020272" y="5820796"/>
            <a:ext cx="140111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ΑΝΑΖΗΤΗΣΗ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Στρογγυλεμένο ορθογώνιο 36">
            <a:hlinkClick r:id="rId3" action="ppaction://hlinksldjump"/>
          </p:cNvPr>
          <p:cNvSpPr/>
          <p:nvPr/>
        </p:nvSpPr>
        <p:spPr>
          <a:xfrm>
            <a:off x="539552" y="5820796"/>
            <a:ext cx="158159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4852" y="260648"/>
            <a:ext cx="8642897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644853" y="1346585"/>
            <a:ext cx="1163039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ΒΑΘΜΟΣ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644853" y="1848317"/>
            <a:ext cx="1163039" cy="3028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Ο-Σ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644852" y="2419324"/>
            <a:ext cx="1163040" cy="2731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2644852" y="2900769"/>
            <a:ext cx="1163040" cy="2963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644852" y="3447530"/>
            <a:ext cx="1163040" cy="3295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ΑΜ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2627784" y="5005545"/>
            <a:ext cx="1180106" cy="3045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Username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ΔΙΚΑΙΟΥΧΟΥ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2644851" y="4010882"/>
            <a:ext cx="1163039" cy="2850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2627785" y="4548526"/>
            <a:ext cx="1180106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ΜΟΝΑΔΑ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2627784" y="5448248"/>
            <a:ext cx="1180108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email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3935084" y="1346585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ΑΝΘΣΤΗΣ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3935084" y="1866131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ΠΒ-ΕΥ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3935084" y="2419324"/>
            <a:ext cx="2664296" cy="321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ΓΕΩΡΓΙΟΣ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Ορθογώνιο 21"/>
          <p:cNvSpPr/>
          <p:nvPr/>
        </p:nvSpPr>
        <p:spPr>
          <a:xfrm>
            <a:off x="3935082" y="2900770"/>
            <a:ext cx="2664298" cy="296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ΚΟΥΛΜΑΝΔΑΣ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3943468" y="5005545"/>
            <a:ext cx="2655912" cy="304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G.Koulman</a:t>
            </a:r>
            <a:endParaRPr lang="el-GR" dirty="0"/>
          </a:p>
        </p:txBody>
      </p:sp>
      <p:sp>
        <p:nvSpPr>
          <p:cNvPr id="26" name="Ορθογώνιο 25"/>
          <p:cNvSpPr/>
          <p:nvPr/>
        </p:nvSpPr>
        <p:spPr>
          <a:xfrm>
            <a:off x="3944996" y="4548526"/>
            <a:ext cx="2654384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ΓΕΣ/ΔΕΝΔΗΣ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Ορθογώνιο 26"/>
          <p:cNvSpPr/>
          <p:nvPr/>
        </p:nvSpPr>
        <p:spPr>
          <a:xfrm>
            <a:off x="3960104" y="4010882"/>
            <a:ext cx="2639276" cy="285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1038825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Ορθογώνιο 27"/>
          <p:cNvSpPr/>
          <p:nvPr/>
        </p:nvSpPr>
        <p:spPr>
          <a:xfrm>
            <a:off x="3935084" y="3447530"/>
            <a:ext cx="2664296" cy="329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67658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Ορθογώνιο 28"/>
          <p:cNvSpPr/>
          <p:nvPr/>
        </p:nvSpPr>
        <p:spPr>
          <a:xfrm>
            <a:off x="3943468" y="5448248"/>
            <a:ext cx="265591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g.koulman@gmail.com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Στρογγυλεμένο ορθογώνιο 35">
            <a:hlinkClick r:id="rId2" action="ppaction://hlinksldjump"/>
          </p:cNvPr>
          <p:cNvSpPr/>
          <p:nvPr/>
        </p:nvSpPr>
        <p:spPr>
          <a:xfrm>
            <a:off x="7190464" y="5820796"/>
            <a:ext cx="1230921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Στρογγυλεμένο ορθογώνιο 36">
            <a:hlinkClick r:id="rId3" action="ppaction://hlinksldjump"/>
          </p:cNvPr>
          <p:cNvSpPr/>
          <p:nvPr/>
        </p:nvSpPr>
        <p:spPr>
          <a:xfrm>
            <a:off x="539552" y="5820796"/>
            <a:ext cx="158159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34353" y="260648"/>
            <a:ext cx="8781802" cy="623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ΠΟΙΕΣ ΚΑΡΤΕΣ  ΕΠΙΘΥΜΕΙΤΕ ΝΑ ΕΠΑΝΕΚΔΟΣΕΤΕ;</a:t>
            </a: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717225" y="2336171"/>
            <a:ext cx="3682830" cy="7243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ΠΑΤΣΙΑ ΓΕΩΡΓΙΑ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2717225" y="3352677"/>
            <a:ext cx="3682830" cy="7243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ΚΟΥΛΜΑΝΔΑ ΜΑΡΙΑ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Ορθογώνιο 22"/>
          <p:cNvSpPr/>
          <p:nvPr/>
        </p:nvSpPr>
        <p:spPr>
          <a:xfrm>
            <a:off x="6653172" y="2505891"/>
            <a:ext cx="363943" cy="38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Ορθογώνιο 23"/>
          <p:cNvSpPr/>
          <p:nvPr/>
        </p:nvSpPr>
        <p:spPr>
          <a:xfrm>
            <a:off x="6653170" y="3459913"/>
            <a:ext cx="363943" cy="384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5" name="Στρογγυλεμένο ορθογώνιο 24">
            <a:hlinkClick r:id="rId2" action="ppaction://hlinksldjump"/>
          </p:cNvPr>
          <p:cNvSpPr/>
          <p:nvPr/>
        </p:nvSpPr>
        <p:spPr>
          <a:xfrm>
            <a:off x="7017114" y="5963636"/>
            <a:ext cx="1164376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Στρογγυλεμένο ορθογώνιο 25">
            <a:hlinkClick r:id="rId3" action="ppaction://hlinksldjump"/>
          </p:cNvPr>
          <p:cNvSpPr/>
          <p:nvPr/>
        </p:nvSpPr>
        <p:spPr>
          <a:xfrm>
            <a:off x="909435" y="5963636"/>
            <a:ext cx="1502325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314793"/>
            <a:ext cx="8781802" cy="6282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428852" y="2172678"/>
            <a:ext cx="1350641" cy="3676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428851" y="2737981"/>
            <a:ext cx="1350643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428851" y="3431293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428851" y="3997460"/>
            <a:ext cx="1350641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4139533" y="2172678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ΣΥΖΥΓΟΣ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4139533" y="2737981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ΓΕΩΡΓΙΑ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4139533" y="3389975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ΠΑΤΣΙΑ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6983133" y="5887438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4163352" y="3997460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ΑΒ 12345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9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99803"/>
            <a:ext cx="8781802" cy="6310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428852" y="2172678"/>
            <a:ext cx="1350641" cy="3676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428851" y="2737981"/>
            <a:ext cx="1350643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428851" y="3431293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428851" y="3997460"/>
            <a:ext cx="1350641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4139533" y="2172678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ΜΗΤΕΡΑ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4139533" y="2737981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ΜΑΡΙΑ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4139533" y="3389975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ΚΟΥΛΜΑΝΔΑ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6983133" y="5887438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4163352" y="3997460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ΑΒ 54321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79512" y="269822"/>
            <a:ext cx="8765409" cy="6355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ΠΡΟΕΠΙΣΚΟΠΗΣΗ ΚΑΡΤΩΝ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>
            <a:hlinkClick r:id="rId2" action="ppaction://hlinksldjump"/>
          </p:cNvPr>
          <p:cNvSpPr/>
          <p:nvPr/>
        </p:nvSpPr>
        <p:spPr>
          <a:xfrm>
            <a:off x="816428" y="1227476"/>
            <a:ext cx="2232248" cy="5940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ΠΑΤΣΙΑ ΓΕΩΡΓΙΑ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3" action="ppaction://hlinksldjump"/>
          </p:cNvPr>
          <p:cNvSpPr/>
          <p:nvPr/>
        </p:nvSpPr>
        <p:spPr>
          <a:xfrm>
            <a:off x="3100931" y="4716650"/>
            <a:ext cx="2868332" cy="5125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ΕΚΤΥΠΩΣΗ ΚΑΡΤΩΝ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Στρογγυλεμένο ορθογώνιο 11">
            <a:hlinkClick r:id="rId2" action="ppaction://hlinksldjump"/>
          </p:cNvPr>
          <p:cNvSpPr/>
          <p:nvPr/>
        </p:nvSpPr>
        <p:spPr>
          <a:xfrm>
            <a:off x="6060052" y="1250820"/>
            <a:ext cx="2232248" cy="5940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ΚΟΥΛΜΑΝΔΑ ΜΑΡΙΑ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816428" y="2405826"/>
            <a:ext cx="2716737" cy="165618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ΚΑΡΤΑ ΜΕΛΟΥΣ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Ορθογώνιο 15"/>
          <p:cNvSpPr/>
          <p:nvPr/>
        </p:nvSpPr>
        <p:spPr>
          <a:xfrm>
            <a:off x="5595886" y="2469582"/>
            <a:ext cx="2716737" cy="165618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ΚΑΡΤΑ ΜΕΛΟΥΣ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Στρογγυλεμένο ορθογώνιο 17">
            <a:hlinkClick r:id="rId4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4852" y="194872"/>
            <a:ext cx="8642897" cy="6474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777713" y="1919854"/>
            <a:ext cx="1163039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ΒΑΘΜΟΣ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777713" y="2421586"/>
            <a:ext cx="1163039" cy="3028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Ο-Σ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777712" y="2992593"/>
            <a:ext cx="1163040" cy="2731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2777712" y="3474038"/>
            <a:ext cx="1163040" cy="2963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777712" y="4020799"/>
            <a:ext cx="1163040" cy="3295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ΑΜ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ΑΝΑΖΗΤΗΣΗ ΣΤΕΛΕΧΟΥΣ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2777711" y="4584151"/>
            <a:ext cx="1163039" cy="2850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4067944" y="1919854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4067944" y="2439400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4067944" y="2992593"/>
            <a:ext cx="2664296" cy="321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Ορθογώνιο 21"/>
          <p:cNvSpPr/>
          <p:nvPr/>
        </p:nvSpPr>
        <p:spPr>
          <a:xfrm>
            <a:off x="4067942" y="3474039"/>
            <a:ext cx="2664298" cy="296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Ορθογώνιο 26"/>
          <p:cNvSpPr/>
          <p:nvPr/>
        </p:nvSpPr>
        <p:spPr>
          <a:xfrm>
            <a:off x="4092964" y="4584151"/>
            <a:ext cx="2639276" cy="285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Ορθογώνιο 27"/>
          <p:cNvSpPr/>
          <p:nvPr/>
        </p:nvSpPr>
        <p:spPr>
          <a:xfrm>
            <a:off x="4067944" y="4020799"/>
            <a:ext cx="2664296" cy="329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Στρογγυλεμένο ορθογώνιο 35">
            <a:hlinkClick r:id="rId2" action="ppaction://hlinksldjump"/>
          </p:cNvPr>
          <p:cNvSpPr/>
          <p:nvPr/>
        </p:nvSpPr>
        <p:spPr>
          <a:xfrm>
            <a:off x="7020272" y="5820796"/>
            <a:ext cx="140111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ΑΝΑΖΗΤΗΣΗ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Στρογγυλεμένο ορθογώνιο 36">
            <a:hlinkClick r:id="rId3" action="ppaction://hlinksldjump"/>
          </p:cNvPr>
          <p:cNvSpPr/>
          <p:nvPr/>
        </p:nvSpPr>
        <p:spPr>
          <a:xfrm>
            <a:off x="539552" y="5820796"/>
            <a:ext cx="158159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224852" y="260648"/>
            <a:ext cx="8642897" cy="6336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644853" y="1346585"/>
            <a:ext cx="1163039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ΒΑΘΜΟΣ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644853" y="1848317"/>
            <a:ext cx="1163039" cy="3028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Ο-Σ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644852" y="2419324"/>
            <a:ext cx="1163040" cy="27313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2644852" y="2900769"/>
            <a:ext cx="1163040" cy="2963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644852" y="3447530"/>
            <a:ext cx="1163040" cy="3295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ΑΜ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/>
          <p:cNvSpPr/>
          <p:nvPr/>
        </p:nvSpPr>
        <p:spPr>
          <a:xfrm>
            <a:off x="2627784" y="5005545"/>
            <a:ext cx="1180106" cy="3045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Username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ΔΙΚΑΙΟΥΧΟΥ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2644851" y="4010882"/>
            <a:ext cx="1163039" cy="2850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2627785" y="4548526"/>
            <a:ext cx="1180106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ΜΟΝΑΔΑ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Στρογγυλεμένο ορθογώνιο 16"/>
          <p:cNvSpPr/>
          <p:nvPr/>
        </p:nvSpPr>
        <p:spPr>
          <a:xfrm>
            <a:off x="2627784" y="5448248"/>
            <a:ext cx="1180108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email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3935084" y="1346585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ΑΝΘΣΤΗΣ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Ορθογώνιο 19"/>
          <p:cNvSpPr/>
          <p:nvPr/>
        </p:nvSpPr>
        <p:spPr>
          <a:xfrm>
            <a:off x="3935084" y="1866131"/>
            <a:ext cx="2664296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ΠΒ-ΕΥ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Ορθογώνιο 20"/>
          <p:cNvSpPr/>
          <p:nvPr/>
        </p:nvSpPr>
        <p:spPr>
          <a:xfrm>
            <a:off x="3935084" y="2419324"/>
            <a:ext cx="2664296" cy="3216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ΓΕΩΡΓΙΟΣ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Ορθογώνιο 21"/>
          <p:cNvSpPr/>
          <p:nvPr/>
        </p:nvSpPr>
        <p:spPr>
          <a:xfrm>
            <a:off x="3935082" y="2900770"/>
            <a:ext cx="2664298" cy="296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ΚΟΥΛΜΑΝΔΑΣ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3943468" y="5005545"/>
            <a:ext cx="2655912" cy="3045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G.Koulman</a:t>
            </a:r>
            <a:endParaRPr lang="el-GR" dirty="0"/>
          </a:p>
        </p:txBody>
      </p:sp>
      <p:sp>
        <p:nvSpPr>
          <p:cNvPr id="26" name="Ορθογώνιο 25"/>
          <p:cNvSpPr/>
          <p:nvPr/>
        </p:nvSpPr>
        <p:spPr>
          <a:xfrm>
            <a:off x="3944996" y="4548526"/>
            <a:ext cx="2654384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ΓΕΣ/ΔΕΝΔΗΣ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Ορθογώνιο 26"/>
          <p:cNvSpPr/>
          <p:nvPr/>
        </p:nvSpPr>
        <p:spPr>
          <a:xfrm>
            <a:off x="3960104" y="4010882"/>
            <a:ext cx="2639276" cy="285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1038825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Ορθογώνιο 27"/>
          <p:cNvSpPr/>
          <p:nvPr/>
        </p:nvSpPr>
        <p:spPr>
          <a:xfrm>
            <a:off x="3935084" y="3447530"/>
            <a:ext cx="2664296" cy="3295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67658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Ορθογώνιο 28"/>
          <p:cNvSpPr/>
          <p:nvPr/>
        </p:nvSpPr>
        <p:spPr>
          <a:xfrm>
            <a:off x="3943468" y="5448248"/>
            <a:ext cx="2655912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g.koulman@gmail.com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6" name="Στρογγυλεμένο ορθογώνιο 35">
            <a:hlinkClick r:id="rId2" action="ppaction://hlinksldjump"/>
          </p:cNvPr>
          <p:cNvSpPr/>
          <p:nvPr/>
        </p:nvSpPr>
        <p:spPr>
          <a:xfrm>
            <a:off x="7190464" y="5820796"/>
            <a:ext cx="1230921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Στρογγυλεμένο ορθογώνιο 36">
            <a:hlinkClick r:id="rId3" action="ppaction://hlinksldjump"/>
          </p:cNvPr>
          <p:cNvSpPr/>
          <p:nvPr/>
        </p:nvSpPr>
        <p:spPr>
          <a:xfrm>
            <a:off x="539552" y="5820796"/>
            <a:ext cx="158159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6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314793"/>
            <a:ext cx="8781802" cy="6282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428852" y="2172678"/>
            <a:ext cx="1350641" cy="3676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428851" y="2737981"/>
            <a:ext cx="1350643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428851" y="3431293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428851" y="3997460"/>
            <a:ext cx="1350641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4139533" y="2172678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ΣΥΖΥΓΟΣ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4139533" y="2737981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ΓΕΩΡΓΙΑ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4139533" y="3389975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ΠΑΤΣΙΑ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6983133" y="5887438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4163352" y="3997460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ΑΒ 12345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8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09862"/>
            <a:ext cx="8781802" cy="6460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>
            <a:hlinkClick r:id="rId2" action="ppaction://hlinksldjump"/>
          </p:cNvPr>
          <p:cNvSpPr/>
          <p:nvPr/>
        </p:nvSpPr>
        <p:spPr>
          <a:xfrm>
            <a:off x="2925829" y="978819"/>
            <a:ext cx="3384376" cy="5059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ΑΝΑΝΕΩΣΕΙΣ</a:t>
            </a:r>
          </a:p>
        </p:txBody>
      </p:sp>
      <p:sp>
        <p:nvSpPr>
          <p:cNvPr id="17" name="Ορθογώνιο 16"/>
          <p:cNvSpPr/>
          <p:nvPr/>
        </p:nvSpPr>
        <p:spPr>
          <a:xfrm>
            <a:off x="742062" y="401090"/>
            <a:ext cx="7721930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E-CARD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3" action="ppaction://hlinksldjump"/>
          </p:cNvPr>
          <p:cNvSpPr/>
          <p:nvPr/>
        </p:nvSpPr>
        <p:spPr>
          <a:xfrm>
            <a:off x="899592" y="5802829"/>
            <a:ext cx="148095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" name="Πίνακας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912456"/>
              </p:ext>
            </p:extLst>
          </p:nvPr>
        </p:nvGraphicFramePr>
        <p:xfrm>
          <a:off x="1570017" y="1978299"/>
          <a:ext cx="60960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11"/>
                <a:gridCol w="55422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Α/Α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ΟΝΟΜΑΤΕΠΩΝΥΜΟ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err="1" smtClean="0">
                          <a:hlinkClick r:id="rId4" action="ppaction://hlinksldjump"/>
                        </a:rPr>
                        <a:t>Ανθστής</a:t>
                      </a:r>
                      <a:r>
                        <a:rPr lang="el-GR" baseline="0" dirty="0" smtClean="0">
                          <a:hlinkClick r:id="rId4" action="ppaction://hlinksldjump"/>
                        </a:rPr>
                        <a:t> (ΠΒ-ΕΥ) </a:t>
                      </a:r>
                      <a:r>
                        <a:rPr lang="el-GR" baseline="0" dirty="0" err="1" smtClean="0">
                          <a:hlinkClick r:id="rId4" action="ppaction://hlinksldjump"/>
                        </a:rPr>
                        <a:t>Κουλμανδάς</a:t>
                      </a:r>
                      <a:r>
                        <a:rPr lang="el-GR" baseline="0" dirty="0" smtClean="0">
                          <a:hlinkClick r:id="rId4" action="ppaction://hlinksldjump"/>
                        </a:rPr>
                        <a:t> Γεώργιος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Δεξιό βέλος 2"/>
          <p:cNvSpPr/>
          <p:nvPr/>
        </p:nvSpPr>
        <p:spPr>
          <a:xfrm>
            <a:off x="7380312" y="5445224"/>
            <a:ext cx="288032" cy="1440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4592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99803"/>
            <a:ext cx="8781802" cy="63108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428852" y="2172678"/>
            <a:ext cx="1350641" cy="3676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428851" y="2737981"/>
            <a:ext cx="1350643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428851" y="3431293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428851" y="3997460"/>
            <a:ext cx="1350641" cy="36764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4139533" y="2172678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ΜΗΤΕΡΑ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4139533" y="2737981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ΜΑΡΙΑ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4139533" y="3389975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ΚΟΥΛΜΑΝΔΑ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6983133" y="5887438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3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Ορθογώνιο 24"/>
          <p:cNvSpPr/>
          <p:nvPr/>
        </p:nvSpPr>
        <p:spPr>
          <a:xfrm>
            <a:off x="4163352" y="3997460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ΑΒ 54321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2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79512" y="269822"/>
            <a:ext cx="8765409" cy="6355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ΠΡΟΕΠΙΣΚΟΠΗΣΗ ΚΑΡΤΩΝ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>
            <a:hlinkClick r:id="rId2" action="ppaction://hlinksldjump"/>
          </p:cNvPr>
          <p:cNvSpPr/>
          <p:nvPr/>
        </p:nvSpPr>
        <p:spPr>
          <a:xfrm>
            <a:off x="1280956" y="1844824"/>
            <a:ext cx="2232248" cy="5940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ΠΑΤΣΙΑ ΓΕΩΡΓΙΑ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Στρογγυλεμένο ορθογώνιο 11">
            <a:hlinkClick r:id="rId2" action="ppaction://hlinksldjump"/>
          </p:cNvPr>
          <p:cNvSpPr/>
          <p:nvPr/>
        </p:nvSpPr>
        <p:spPr>
          <a:xfrm>
            <a:off x="5724128" y="1844824"/>
            <a:ext cx="2232248" cy="5940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ΚΟΥΛΜΑΝΔΑ ΜΑΡΙΑ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1027690" y="3178014"/>
            <a:ext cx="2716737" cy="165618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ΚΑΡΤΑ ΜΕΛΟΥΣ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Ορθογώνιο 15"/>
          <p:cNvSpPr/>
          <p:nvPr/>
        </p:nvSpPr>
        <p:spPr>
          <a:xfrm>
            <a:off x="5364088" y="3173889"/>
            <a:ext cx="2716737" cy="165618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ΚΑΡΤΑ ΜΕΛΟΥΣ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Στρογγυλεμένο ορθογώνιο 17">
            <a:hlinkClick r:id="rId3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3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179882"/>
            <a:ext cx="8781802" cy="6460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>
            <a:hlinkClick r:id="rId2" action="ppaction://hlinksldjump"/>
          </p:cNvPr>
          <p:cNvSpPr/>
          <p:nvPr/>
        </p:nvSpPr>
        <p:spPr>
          <a:xfrm>
            <a:off x="2925829" y="978819"/>
            <a:ext cx="3384376" cy="5059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ΕΠΑΝΕΚΔΟΣΕΙΣ</a:t>
            </a:r>
          </a:p>
        </p:txBody>
      </p:sp>
      <p:sp>
        <p:nvSpPr>
          <p:cNvPr id="17" name="Ορθογώνιο 16"/>
          <p:cNvSpPr/>
          <p:nvPr/>
        </p:nvSpPr>
        <p:spPr>
          <a:xfrm>
            <a:off x="757052" y="386099"/>
            <a:ext cx="7721930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E-CARD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3" action="ppaction://hlinksldjump"/>
          </p:cNvPr>
          <p:cNvSpPr/>
          <p:nvPr/>
        </p:nvSpPr>
        <p:spPr>
          <a:xfrm>
            <a:off x="899592" y="5802829"/>
            <a:ext cx="148095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2" name="Πίνακας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14243"/>
              </p:ext>
            </p:extLst>
          </p:nvPr>
        </p:nvGraphicFramePr>
        <p:xfrm>
          <a:off x="1570017" y="1978299"/>
          <a:ext cx="60960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711"/>
                <a:gridCol w="55422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Α/Α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ΟΝΟΜΑΤΕΠΩΝΥΜΟ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err="1" smtClean="0">
                          <a:hlinkClick r:id="rId4" action="ppaction://hlinksldjump"/>
                        </a:rPr>
                        <a:t>Ανθστής</a:t>
                      </a:r>
                      <a:r>
                        <a:rPr lang="el-GR" baseline="0" dirty="0" smtClean="0">
                          <a:hlinkClick r:id="rId4" action="ppaction://hlinksldjump"/>
                        </a:rPr>
                        <a:t> (ΠΒ-ΕΥ) </a:t>
                      </a:r>
                      <a:r>
                        <a:rPr lang="el-GR" baseline="0" dirty="0" err="1" smtClean="0">
                          <a:hlinkClick r:id="rId4" action="ppaction://hlinksldjump"/>
                        </a:rPr>
                        <a:t>Κουλμανδάς</a:t>
                      </a:r>
                      <a:r>
                        <a:rPr lang="el-GR" baseline="0" dirty="0" smtClean="0">
                          <a:hlinkClick r:id="rId4" action="ppaction://hlinksldjump"/>
                        </a:rPr>
                        <a:t> Γεώργιος</a:t>
                      </a:r>
                      <a:endParaRPr lang="el-G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Δεξιό βέλος 2"/>
          <p:cNvSpPr/>
          <p:nvPr/>
        </p:nvSpPr>
        <p:spPr>
          <a:xfrm>
            <a:off x="7393099" y="5445224"/>
            <a:ext cx="288032" cy="14401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85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99803"/>
            <a:ext cx="8781802" cy="6355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>
            <a:hlinkClick r:id="rId2" action="ppaction://hlinksldjump"/>
          </p:cNvPr>
          <p:cNvSpPr/>
          <p:nvPr/>
        </p:nvSpPr>
        <p:spPr>
          <a:xfrm>
            <a:off x="899592" y="2837567"/>
            <a:ext cx="2132212" cy="10569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ΑΡΧΙΚΗ</a:t>
            </a:r>
          </a:p>
        </p:txBody>
      </p:sp>
      <p:sp>
        <p:nvSpPr>
          <p:cNvPr id="11" name="Στρογγυλεμένο ορθογώνιο 10">
            <a:hlinkClick r:id="rId3" action="ppaction://hlinksldjump"/>
          </p:cNvPr>
          <p:cNvSpPr/>
          <p:nvPr/>
        </p:nvSpPr>
        <p:spPr>
          <a:xfrm>
            <a:off x="3494019" y="2858742"/>
            <a:ext cx="2132212" cy="10569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ΑΝΑΝΕΩΣΗ</a:t>
            </a:r>
          </a:p>
        </p:txBody>
      </p:sp>
      <p:sp>
        <p:nvSpPr>
          <p:cNvPr id="12" name="Στρογγυλεμένο ορθογώνιο 11">
            <a:hlinkClick r:id="rId4" action="ppaction://hlinksldjump"/>
          </p:cNvPr>
          <p:cNvSpPr/>
          <p:nvPr/>
        </p:nvSpPr>
        <p:spPr>
          <a:xfrm>
            <a:off x="6039459" y="2858742"/>
            <a:ext cx="2132212" cy="10569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ΕΠΑΝΕΚΔΟΣΗ</a:t>
            </a:r>
          </a:p>
        </p:txBody>
      </p:sp>
      <p:sp>
        <p:nvSpPr>
          <p:cNvPr id="17" name="Ορθογώνιο 16"/>
          <p:cNvSpPr/>
          <p:nvPr/>
        </p:nvSpPr>
        <p:spPr>
          <a:xfrm>
            <a:off x="757051" y="476040"/>
            <a:ext cx="7721930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E-CARD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Στρογγυλεμένο ορθογώνιο 9">
            <a:hlinkClick r:id="rId5" action="ppaction://hlinksldjump"/>
          </p:cNvPr>
          <p:cNvSpPr/>
          <p:nvPr/>
        </p:nvSpPr>
        <p:spPr>
          <a:xfrm>
            <a:off x="899592" y="5802829"/>
            <a:ext cx="1480953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3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54833"/>
            <a:ext cx="8781802" cy="6415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203620" y="1884993"/>
            <a:ext cx="1180108" cy="3206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ΒΑΘΜΟΣ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207963" y="2372031"/>
            <a:ext cx="1163040" cy="30282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Ο-Σ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220687" y="2895377"/>
            <a:ext cx="1163041" cy="30084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Στρογγυλεμένο ορθογώνιο 7"/>
          <p:cNvSpPr/>
          <p:nvPr/>
        </p:nvSpPr>
        <p:spPr>
          <a:xfrm>
            <a:off x="2220687" y="3409277"/>
            <a:ext cx="1180109" cy="29638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237755" y="3910864"/>
            <a:ext cx="1163041" cy="32954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ΑΜ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Ορθογώνιο 11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ΔΙΚΑΙΟΥΧΟΥ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Στρογγυλεμένο ορθογώνιο 14"/>
          <p:cNvSpPr/>
          <p:nvPr/>
        </p:nvSpPr>
        <p:spPr>
          <a:xfrm>
            <a:off x="2237755" y="4458651"/>
            <a:ext cx="1163041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Στρογγυλεμένο ορθογώνιο 15"/>
          <p:cNvSpPr/>
          <p:nvPr/>
        </p:nvSpPr>
        <p:spPr>
          <a:xfrm>
            <a:off x="2237755" y="4914544"/>
            <a:ext cx="1180843" cy="2788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ΜΟΝΑΔΑ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Ορθογώνιο 18"/>
          <p:cNvSpPr/>
          <p:nvPr/>
        </p:nvSpPr>
        <p:spPr>
          <a:xfrm>
            <a:off x="3661417" y="1901152"/>
            <a:ext cx="3236549" cy="309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Ορθογώνιο 19"/>
          <p:cNvSpPr/>
          <p:nvPr/>
        </p:nvSpPr>
        <p:spPr>
          <a:xfrm>
            <a:off x="3639708" y="2382671"/>
            <a:ext cx="3236548" cy="2921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Ορθογώνιο 20"/>
          <p:cNvSpPr/>
          <p:nvPr/>
        </p:nvSpPr>
        <p:spPr>
          <a:xfrm>
            <a:off x="3661416" y="2913768"/>
            <a:ext cx="3236549" cy="28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Ορθογώνιο 21"/>
          <p:cNvSpPr/>
          <p:nvPr/>
        </p:nvSpPr>
        <p:spPr>
          <a:xfrm>
            <a:off x="3661418" y="3420657"/>
            <a:ext cx="3236548" cy="285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6" name="Ορθογώνιο 25"/>
          <p:cNvSpPr/>
          <p:nvPr/>
        </p:nvSpPr>
        <p:spPr>
          <a:xfrm>
            <a:off x="3661418" y="4938144"/>
            <a:ext cx="3242157" cy="2762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7" name="Ορθογώνιο 26"/>
          <p:cNvSpPr/>
          <p:nvPr/>
        </p:nvSpPr>
        <p:spPr>
          <a:xfrm>
            <a:off x="3657917" y="4458651"/>
            <a:ext cx="3236547" cy="2939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8" name="Ορθογώνιο 27"/>
          <p:cNvSpPr/>
          <p:nvPr/>
        </p:nvSpPr>
        <p:spPr>
          <a:xfrm>
            <a:off x="3660859" y="3934965"/>
            <a:ext cx="3236549" cy="2813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7" name="Στρογγυλεμένο ορθογώνιο 36">
            <a:hlinkClick r:id="rId2" action="ppaction://hlinksldjump"/>
          </p:cNvPr>
          <p:cNvSpPr/>
          <p:nvPr/>
        </p:nvSpPr>
        <p:spPr>
          <a:xfrm>
            <a:off x="816428" y="5814258"/>
            <a:ext cx="1584175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Στρογγυλεμένο ορθογώνιο 34">
            <a:hlinkClick r:id="rId3" action="ppaction://hlinksldjump"/>
          </p:cNvPr>
          <p:cNvSpPr/>
          <p:nvPr/>
        </p:nvSpPr>
        <p:spPr>
          <a:xfrm>
            <a:off x="6983133" y="5814257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69224" y="224852"/>
            <a:ext cx="8781802" cy="6430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Στρογγυλεμένο ορθογώνιο 4"/>
          <p:cNvSpPr/>
          <p:nvPr/>
        </p:nvSpPr>
        <p:spPr>
          <a:xfrm>
            <a:off x="2524679" y="2116006"/>
            <a:ext cx="1350641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ΣΥΓΓΕΝΕΙΑ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/>
          <p:cNvSpPr/>
          <p:nvPr/>
        </p:nvSpPr>
        <p:spPr>
          <a:xfrm>
            <a:off x="2524679" y="2726682"/>
            <a:ext cx="1350642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Στρογγυλεμένο ορθογώνιο 6"/>
          <p:cNvSpPr/>
          <p:nvPr/>
        </p:nvSpPr>
        <p:spPr>
          <a:xfrm>
            <a:off x="2524678" y="3337358"/>
            <a:ext cx="1350642" cy="3263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ΕΠΙΘΕΤΟ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Ορθογώνιο 7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ΣΤΟΙΧΕΙΑ Χ ΜΕΛΟΥΣ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Στρογγυλεμένο ορθογώνιο 8"/>
          <p:cNvSpPr/>
          <p:nvPr/>
        </p:nvSpPr>
        <p:spPr>
          <a:xfrm>
            <a:off x="2553554" y="3903525"/>
            <a:ext cx="1321765" cy="28500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ΑΤ</a:t>
            </a:r>
            <a:endParaRPr lang="el-GR" sz="14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Ορθογώνιο 13"/>
          <p:cNvSpPr/>
          <p:nvPr/>
        </p:nvSpPr>
        <p:spPr>
          <a:xfrm>
            <a:off x="4235360" y="2078743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Ορθογώνιο 14"/>
          <p:cNvSpPr/>
          <p:nvPr/>
        </p:nvSpPr>
        <p:spPr>
          <a:xfrm>
            <a:off x="4235360" y="2644046"/>
            <a:ext cx="2568887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Ορθογώνιο 15"/>
          <p:cNvSpPr/>
          <p:nvPr/>
        </p:nvSpPr>
        <p:spPr>
          <a:xfrm>
            <a:off x="4235360" y="3881879"/>
            <a:ext cx="2568887" cy="36764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4235360" y="3296040"/>
            <a:ext cx="2568888" cy="367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Στρογγυλεμένο ορθογώνιο 21">
            <a:hlinkClick r:id="rId2" action="ppaction://hlinksldjump"/>
          </p:cNvPr>
          <p:cNvSpPr/>
          <p:nvPr/>
        </p:nvSpPr>
        <p:spPr>
          <a:xfrm>
            <a:off x="6983133" y="5887438"/>
            <a:ext cx="1317719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ΕΠΟΜΕΝΟ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Στρογγυλεμένο ορθογώνιο 23">
            <a:hlinkClick r:id="rId3" action="ppaction://hlinksldjump"/>
          </p:cNvPr>
          <p:cNvSpPr/>
          <p:nvPr/>
        </p:nvSpPr>
        <p:spPr>
          <a:xfrm>
            <a:off x="5315480" y="4573789"/>
            <a:ext cx="1488767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ΑΠΟΘΗΚΕΥΣΗ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Στρογγυλεμένο ορθογώνιο 18">
            <a:hlinkClick r:id="rId4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Στρογγυλεμένο ορθογώνιο 3"/>
          <p:cNvSpPr/>
          <p:nvPr/>
        </p:nvSpPr>
        <p:spPr>
          <a:xfrm>
            <a:off x="179512" y="239842"/>
            <a:ext cx="8765409" cy="6400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latin typeface="Comic Sans MS" panose="030F0702030302020204" pitchFamily="66" charset="0"/>
            </a:endParaRPr>
          </a:p>
        </p:txBody>
      </p:sp>
      <p:sp>
        <p:nvSpPr>
          <p:cNvPr id="5" name="Ορθογώνιο 4"/>
          <p:cNvSpPr/>
          <p:nvPr/>
        </p:nvSpPr>
        <p:spPr>
          <a:xfrm>
            <a:off x="816428" y="488251"/>
            <a:ext cx="7484424" cy="407017"/>
          </a:xfrm>
          <a:prstGeom prst="rect">
            <a:avLst/>
          </a:prstGeom>
          <a:solidFill>
            <a:srgbClr val="FFD966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ΠΡΟΕΠΙΣΚΟΠΗΣΗ ΚΑΡΤΩΝ</a:t>
            </a:r>
            <a:endParaRPr lang="el-GR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Στρογγυλεμένο ορθογώνιο 5">
            <a:hlinkClick r:id="rId2" action="ppaction://hlinksldjump"/>
          </p:cNvPr>
          <p:cNvSpPr/>
          <p:nvPr/>
        </p:nvSpPr>
        <p:spPr>
          <a:xfrm>
            <a:off x="816428" y="1250820"/>
            <a:ext cx="2232248" cy="5940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ΟΝΟΜΑΤΕΠΩΝΥΜΟ ΜΕΛΟΥΣ</a:t>
            </a:r>
          </a:p>
        </p:txBody>
      </p:sp>
      <p:sp>
        <p:nvSpPr>
          <p:cNvPr id="10" name="Στρογγυλεμένο ορθογώνιο 9">
            <a:hlinkClick r:id="rId3" action="ppaction://hlinksldjump"/>
          </p:cNvPr>
          <p:cNvSpPr/>
          <p:nvPr/>
        </p:nvSpPr>
        <p:spPr>
          <a:xfrm>
            <a:off x="3100931" y="4716650"/>
            <a:ext cx="2868332" cy="5125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ΕΚΤΥΠΩΣΗ ΚΑΡΤΩΝ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Στρογγυλεμένο ορθογώνιο 11">
            <a:hlinkClick r:id="rId2" action="ppaction://hlinksldjump"/>
          </p:cNvPr>
          <p:cNvSpPr/>
          <p:nvPr/>
        </p:nvSpPr>
        <p:spPr>
          <a:xfrm>
            <a:off x="3408619" y="1250820"/>
            <a:ext cx="2232248" cy="5940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ΟΝΟΜΑΤΕΠΩΝΥΜΟ ΜΕΛΟΥΣ</a:t>
            </a:r>
          </a:p>
        </p:txBody>
      </p:sp>
      <p:sp>
        <p:nvSpPr>
          <p:cNvPr id="13" name="Στρογγυλεμένο ορθογώνιο 12">
            <a:hlinkClick r:id="rId2" action="ppaction://hlinksldjump"/>
          </p:cNvPr>
          <p:cNvSpPr/>
          <p:nvPr/>
        </p:nvSpPr>
        <p:spPr>
          <a:xfrm>
            <a:off x="6068604" y="1250820"/>
            <a:ext cx="2232248" cy="59400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ΟΝΟΜΑΤΕΠΩΝΥΜΟ ΜΕΛΟΥΣ</a:t>
            </a:r>
          </a:p>
        </p:txBody>
      </p:sp>
      <p:sp>
        <p:nvSpPr>
          <p:cNvPr id="15" name="Ορθογώνιο 14"/>
          <p:cNvSpPr/>
          <p:nvPr/>
        </p:nvSpPr>
        <p:spPr>
          <a:xfrm>
            <a:off x="331939" y="2469582"/>
            <a:ext cx="2716737" cy="165618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ΚΑΡΤΑ ΜΕΛΟΥΣ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Ορθογώνιο 15"/>
          <p:cNvSpPr/>
          <p:nvPr/>
        </p:nvSpPr>
        <p:spPr>
          <a:xfrm>
            <a:off x="3200271" y="2478688"/>
            <a:ext cx="2716737" cy="165618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ΚΑΡΤΑ ΜΕΛΟΥΣ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Ορθογώνιο 16"/>
          <p:cNvSpPr/>
          <p:nvPr/>
        </p:nvSpPr>
        <p:spPr>
          <a:xfrm>
            <a:off x="6068603" y="2478688"/>
            <a:ext cx="2716737" cy="165618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ΚΑΡΤΑ ΜΕΛΟΥΣ</a:t>
            </a:r>
            <a:endParaRPr lang="el-G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Στρογγυλεμένο ορθογώνιο 17">
            <a:hlinkClick r:id="rId4" action="ppaction://hlinksldjump"/>
          </p:cNvPr>
          <p:cNvSpPr/>
          <p:nvPr/>
        </p:nvSpPr>
        <p:spPr>
          <a:xfrm>
            <a:off x="858007" y="5887438"/>
            <a:ext cx="1528052" cy="4393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2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ΠΡΟΗΓΟΥΜΕΝΟ</a:t>
            </a:r>
            <a:endParaRPr lang="el-GR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621</Words>
  <Application>Microsoft Office PowerPoint</Application>
  <PresentationFormat>Προβολή στην οθόνη (4:3)</PresentationFormat>
  <Paragraphs>443</Paragraphs>
  <Slides>41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41</vt:i4>
      </vt:variant>
    </vt:vector>
  </HeadingPairs>
  <TitlesOfParts>
    <vt:vector size="42" baseType="lpstr"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George Koulmandas</dc:creator>
  <cp:lastModifiedBy>George Koulmandas</cp:lastModifiedBy>
  <cp:revision>18</cp:revision>
  <dcterms:created xsi:type="dcterms:W3CDTF">2016-10-22T12:12:21Z</dcterms:created>
  <dcterms:modified xsi:type="dcterms:W3CDTF">2016-10-22T15:13:04Z</dcterms:modified>
</cp:coreProperties>
</file>