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  <p:sldId id="266" r:id="rId9"/>
    <p:sldId id="267" r:id="rId10"/>
    <p:sldId id="268" r:id="rId11"/>
    <p:sldId id="276" r:id="rId12"/>
    <p:sldId id="269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E32"/>
    <a:srgbClr val="E7EC14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2243" autoAdjust="0"/>
  </p:normalViewPr>
  <p:slideViewPr>
    <p:cSldViewPr snapToGrid="0">
      <p:cViewPr varScale="1">
        <p:scale>
          <a:sx n="82" d="100"/>
          <a:sy n="82" d="100"/>
        </p:scale>
        <p:origin x="1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3082-F03D-4BA3-8957-3B5DDAA744D0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F025-F5D3-41E7-BB16-6063597C405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18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105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348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Πως</a:t>
            </a:r>
            <a:r>
              <a:rPr lang="el-GR" baseline="0" dirty="0" smtClean="0"/>
              <a:t> ΓΙΝΕΤΕ Η ΕΠΙΣΤΡΟΦΗ ΣΤΗΝ ΙΔΙΑ ΦΟΡΜΑ;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5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541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ΝΑ</a:t>
            </a:r>
            <a:r>
              <a:rPr lang="el-GR" baseline="0" dirty="0" smtClean="0"/>
              <a:t> ΦΑΙΝΟΝΤΑΙ ΤΟ ΒΗΜΑ ΠΟΥ ΕΠΙΛΕΓΕΙ Ο ΧΡΗΣΤΗΣ ΣΤΟ ΙΔΙΟ ΠΑΡΑΘΥΡΟ ΧΩΡΙΣ ΝΑ ΔΙΑΓΡΑΦΕΤΑΙ ΚΑΤΙ ΆΛΛΟ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ΚΟΥΜΠΙ ΠΙΣΩ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1802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ΚΑΠΟΙΑ ΠΕΔΙΑ ΘΑ ΕΊΝΑΙ ΚΛΕΙΔΩΜΕΝΑ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99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ΆΛΛΟΣ</a:t>
            </a:r>
            <a:r>
              <a:rPr lang="el-GR" baseline="0" dirty="0" smtClean="0"/>
              <a:t> ΛΟΓΟΣ ΜΕ ΚΟΥΤΙ ΜΕ ΣΧΟΛΙΑ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607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ΔΙΚΑΙΟΛΟΓΙΤΙΚΑ ΟΣΕΣ</a:t>
            </a:r>
            <a:r>
              <a:rPr lang="el-GR" baseline="0" dirty="0" smtClean="0"/>
              <a:t> ΘΕΛΩ ΝΑ ΕΠΑΝΕΚΔΟΣΩ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433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ΕΝΗΜΕΡΩΣΗ</a:t>
            </a:r>
            <a:r>
              <a:rPr lang="el-GR" baseline="0" dirty="0" smtClean="0"/>
              <a:t> ΜΕ ΜΑΙΛ ΌΤΙ ΑΛΛΑΞΕΣ ΚΩΔΙΚΟ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AF025-F5D3-41E7-BB16-6063597C4054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756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09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204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50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2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93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155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51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05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405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89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3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1C30-06F8-4CA1-93C5-92009B4FCDA5}" type="datetimeFigureOut">
              <a:rPr lang="el-GR" smtClean="0"/>
              <a:t>8/11/2016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DF99-5DA4-4CFB-856A-3A86641B76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547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20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9663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3" action="ppaction://hlinksldjump"/>
          </p:cNvPr>
          <p:cNvSpPr/>
          <p:nvPr/>
        </p:nvSpPr>
        <p:spPr>
          <a:xfrm>
            <a:off x="1555666" y="2125684"/>
            <a:ext cx="3871357" cy="2042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ΣΥΝΔΕΣΗ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>
            <a:hlinkClick r:id="rId4" action="ppaction://hlinksldjump"/>
          </p:cNvPr>
          <p:cNvSpPr/>
          <p:nvPr/>
        </p:nvSpPr>
        <p:spPr>
          <a:xfrm>
            <a:off x="7099464" y="2125684"/>
            <a:ext cx="3871357" cy="20425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ΔΗΜΙΟΥΡΓΙΑ ΛΟΓΑΡΙΑΣΜΟΥ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09403" y="341128"/>
            <a:ext cx="10295906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4" descr="GES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114" y="176645"/>
            <a:ext cx="142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04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179137" y="112816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40576" y="1425039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Αίτησή σας για την Έκδοση καρτών πραγματοποιήθηκε με επιτυχία.</a:t>
            </a:r>
          </a:p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Θα ενημερωθείτε με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email</a:t>
            </a:r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για την εξέλιξή της.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5198769" y="5159828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111329" y="134356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11329" y="1845294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1111328" y="241630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1111328" y="2897745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1111328" y="3444506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7049983" y="200561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7049983" y="271714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1328" y="406994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7049984" y="1379187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7049982" y="414020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7049982" y="3397498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2662049" y="1379187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ΛΧΙΑΣ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2662049" y="1854201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ΠΖ</a:t>
            </a:r>
          </a:p>
        </p:txBody>
      </p:sp>
      <p:sp>
        <p:nvSpPr>
          <p:cNvPr id="21" name="Ορθογώνιο 20"/>
          <p:cNvSpPr/>
          <p:nvPr/>
        </p:nvSpPr>
        <p:spPr>
          <a:xfrm>
            <a:off x="2662049" y="245291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ΑΝΑΣΤΑΣΙΟΣ</a:t>
            </a:r>
          </a:p>
        </p:txBody>
      </p:sp>
      <p:sp>
        <p:nvSpPr>
          <p:cNvPr id="22" name="Ορθογώνιο 21"/>
          <p:cNvSpPr/>
          <p:nvPr/>
        </p:nvSpPr>
        <p:spPr>
          <a:xfrm>
            <a:off x="2662049" y="290912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8533408" y="3467265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8533409" y="268943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8545285" y="2003878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tasos11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8533408" y="1393412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ΣΠΗΥ</a:t>
            </a:r>
          </a:p>
        </p:txBody>
      </p:sp>
      <p:sp>
        <p:nvSpPr>
          <p:cNvPr id="27" name="Ορθογώνιο 26"/>
          <p:cNvSpPr/>
          <p:nvPr/>
        </p:nvSpPr>
        <p:spPr>
          <a:xfrm>
            <a:off x="2662047" y="4061034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151289</a:t>
            </a:r>
          </a:p>
        </p:txBody>
      </p:sp>
      <p:sp>
        <p:nvSpPr>
          <p:cNvPr id="28" name="Ορθογώνιο 27"/>
          <p:cNvSpPr/>
          <p:nvPr/>
        </p:nvSpPr>
        <p:spPr>
          <a:xfrm>
            <a:off x="2662048" y="3489038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20508</a:t>
            </a:r>
          </a:p>
        </p:txBody>
      </p:sp>
      <p:sp>
        <p:nvSpPr>
          <p:cNvPr id="29" name="Ορθογώνιο 28"/>
          <p:cNvSpPr/>
          <p:nvPr/>
        </p:nvSpPr>
        <p:spPr>
          <a:xfrm>
            <a:off x="8545285" y="414020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aas2tasos@gmail.com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3" action="ppaction://hlinksldjump"/>
          </p:cNvPr>
          <p:cNvSpPr/>
          <p:nvPr/>
        </p:nvSpPr>
        <p:spPr>
          <a:xfrm>
            <a:off x="9159338" y="6022524"/>
            <a:ext cx="136219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4" action="ppaction://hlinksldjump"/>
          </p:cNvPr>
          <p:cNvSpPr/>
          <p:nvPr/>
        </p:nvSpPr>
        <p:spPr>
          <a:xfrm>
            <a:off x="1919838" y="5916885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137" y="112816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ΠΟΙΕΣ ΚΑΡΤΕΣ  ΕΠΙΘΥΜΕΙΤΕ ΝΑ ΕΠΑΝΕΚΔΟΣΕΤΕ;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622967" y="1618206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ΧΡΥΣΟΧΟΪΔΗΣ ΔΗΜΗΤΡΙΟΣ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7417126" y="245810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ΦΘΟΡΑ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5475529" y="2475488"/>
            <a:ext cx="1241465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ΑΠΩΛΕΙΑ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3626979" y="2475488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ΚΛΟΠΗ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4044723" y="2794439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/>
          <p:cNvSpPr/>
          <p:nvPr/>
        </p:nvSpPr>
        <p:spPr>
          <a:xfrm>
            <a:off x="5937791" y="2794439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7834870" y="2782600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3599806" y="3542878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ΤΟΨΑΧΑΛΙΔΟΥ ΠΑΡΘΕΝΑ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7393965" y="4382773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ΦΘΟΡΑ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5452368" y="4400160"/>
            <a:ext cx="1241465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ΑΠΩΛΕΙΑ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/>
          <p:cNvSpPr/>
          <p:nvPr/>
        </p:nvSpPr>
        <p:spPr>
          <a:xfrm>
            <a:off x="3603818" y="440016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ΚΛΟΠΗ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4021562" y="4719111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/>
          <p:cNvSpPr/>
          <p:nvPr/>
        </p:nvSpPr>
        <p:spPr>
          <a:xfrm>
            <a:off x="5914630" y="4719111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Ορθογώνιο 21"/>
          <p:cNvSpPr/>
          <p:nvPr/>
        </p:nvSpPr>
        <p:spPr>
          <a:xfrm>
            <a:off x="7811709" y="4698726"/>
            <a:ext cx="280791" cy="2698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Ορθογώνιο 22"/>
          <p:cNvSpPr/>
          <p:nvPr/>
        </p:nvSpPr>
        <p:spPr>
          <a:xfrm>
            <a:off x="8870895" y="1787927"/>
            <a:ext cx="485257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8870894" y="3712599"/>
            <a:ext cx="485257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Στρογγυλεμένο ορθογώνιο 24">
            <a:hlinkClick r:id="rId3" action="ppaction://hlinksldjump"/>
          </p:cNvPr>
          <p:cNvSpPr/>
          <p:nvPr/>
        </p:nvSpPr>
        <p:spPr>
          <a:xfrm>
            <a:off x="9602366" y="5963635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Στρογγυλεμένο ορθογώνιο 25">
            <a:hlinkClick r:id="rId4" action="ppaction://hlinksldjump"/>
          </p:cNvPr>
          <p:cNvSpPr/>
          <p:nvPr/>
        </p:nvSpPr>
        <p:spPr>
          <a:xfrm>
            <a:off x="1212580" y="5963635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3047007" y="185312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047006" y="2463801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047005" y="3074477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3047004" y="3660316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653640" y="1805371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ΠΑΤΕΡΑΣ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653636" y="2381165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ΔΗΜΗΤΡΙΟΣ</a:t>
            </a:r>
          </a:p>
        </p:txBody>
      </p:sp>
      <p:sp>
        <p:nvSpPr>
          <p:cNvPr id="16" name="Ορθογώνιο 15"/>
          <p:cNvSpPr/>
          <p:nvPr/>
        </p:nvSpPr>
        <p:spPr>
          <a:xfrm>
            <a:off x="5653636" y="3618998"/>
            <a:ext cx="3099461" cy="3676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ΑΕ 123456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5653637" y="3033159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</a:p>
        </p:txBody>
      </p:sp>
      <p:sp>
        <p:nvSpPr>
          <p:cNvPr id="22" name="Στρογγυλεμένο ορθογώνιο 21"/>
          <p:cNvSpPr/>
          <p:nvPr/>
        </p:nvSpPr>
        <p:spPr>
          <a:xfrm>
            <a:off x="9619014" y="5979226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>
            <a:hlinkClick r:id="rId2" action="ppaction://hlinksldjump"/>
          </p:cNvPr>
          <p:cNvSpPr/>
          <p:nvPr/>
        </p:nvSpPr>
        <p:spPr>
          <a:xfrm>
            <a:off x="7350826" y="4310907"/>
            <a:ext cx="140227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1274287" y="5979226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3047007" y="185312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047006" y="2463801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047005" y="3074477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3047004" y="3660316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653640" y="1805371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653636" y="2381165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ΠΑΡΘΕΝΑ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5653636" y="3618998"/>
            <a:ext cx="3099461" cy="3676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ΕΕ </a:t>
            </a:r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123456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5653637" y="3033159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ΤΟΨΑΧΑΛΙΔΟΥ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9619014" y="5979226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/>
          <p:cNvSpPr/>
          <p:nvPr/>
        </p:nvSpPr>
        <p:spPr>
          <a:xfrm>
            <a:off x="7350826" y="4310907"/>
            <a:ext cx="140227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1274287" y="5979226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28813" y="1250518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1128813" y="1961036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1128814" y="265318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1112649" y="332020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2650" y="4030723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2651" y="4798660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2651" y="5512829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ΔΙΚΑΙΟΛΟΓΙΤΙΚΟ ΕΠΑΝΕΚΔΟΣΗΣ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5451761" y="1298264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5451761" y="279738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JPEG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5451761" y="2038988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5451761" y="4125922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JPEG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5451761" y="344685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5451761" y="490996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451761" y="555806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Στρογγυλεμένο ορθογώνιο 26"/>
          <p:cNvSpPr/>
          <p:nvPr/>
        </p:nvSpPr>
        <p:spPr>
          <a:xfrm>
            <a:off x="10070606" y="4874097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10086769" y="4125922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9" name="Στρογγυλεμένο ορθογώνιο 28"/>
          <p:cNvSpPr/>
          <p:nvPr/>
        </p:nvSpPr>
        <p:spPr>
          <a:xfrm>
            <a:off x="10086770" y="343193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0" name="Στρογγυλεμένο ορθογώνιο 29"/>
          <p:cNvSpPr/>
          <p:nvPr/>
        </p:nvSpPr>
        <p:spPr>
          <a:xfrm>
            <a:off x="10086770" y="281250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1" name="Στρογγυλεμένο ορθογώνιο 30"/>
          <p:cNvSpPr/>
          <p:nvPr/>
        </p:nvSpPr>
        <p:spPr>
          <a:xfrm>
            <a:off x="10070606" y="206725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2" name="Στρογγυλεμένο ορθογώνιο 31"/>
          <p:cNvSpPr/>
          <p:nvPr/>
        </p:nvSpPr>
        <p:spPr>
          <a:xfrm>
            <a:off x="10070606" y="128480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3" name="Στρογγυλεμένο ορθογώνιο 32"/>
          <p:cNvSpPr/>
          <p:nvPr/>
        </p:nvSpPr>
        <p:spPr>
          <a:xfrm>
            <a:off x="10046525" y="5490604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4" name="Στρογγυλεμένο ορθογώνιο 33">
            <a:hlinkClick r:id="rId3" action="ppaction://hlinksldjump"/>
          </p:cNvPr>
          <p:cNvSpPr/>
          <p:nvPr/>
        </p:nvSpPr>
        <p:spPr>
          <a:xfrm>
            <a:off x="1128813" y="6226998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4" action="ppaction://hlinksldjump"/>
          </p:cNvPr>
          <p:cNvSpPr/>
          <p:nvPr/>
        </p:nvSpPr>
        <p:spPr>
          <a:xfrm>
            <a:off x="9904021" y="6226997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87070" y="1171040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Κείμενο Υπεύθυνης Δήλωσης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4568038" y="481940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ΑΠΟΔΟΧΗ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6435436" y="4819405"/>
            <a:ext cx="213757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Στρογγυλεμένο ορθογώνιο 8">
            <a:hlinkClick r:id="rId2" action="ppaction://hlinksldjump"/>
          </p:cNvPr>
          <p:cNvSpPr/>
          <p:nvPr/>
        </p:nvSpPr>
        <p:spPr>
          <a:xfrm>
            <a:off x="9369632" y="6175170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1393041" y="6175169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425968" y="0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783771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1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ΔΙΑΚΙΟΥΧΟΥ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>
            <a:hlinkClick r:id="rId3" action="ppaction://hlinksldjump"/>
          </p:cNvPr>
          <p:cNvSpPr/>
          <p:nvPr/>
        </p:nvSpPr>
        <p:spPr>
          <a:xfrm>
            <a:off x="9119276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4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>
            <a:hlinkClick r:id="rId4" action="ppaction://hlinksldjump"/>
          </p:cNvPr>
          <p:cNvSpPr/>
          <p:nvPr/>
        </p:nvSpPr>
        <p:spPr>
          <a:xfrm>
            <a:off x="6280503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3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ΔΙΚΑΙΟΛΟΓΙΤΙΚΑ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>
            <a:hlinkClick r:id="rId5" action="ppaction://hlinksldjump"/>
          </p:cNvPr>
          <p:cNvSpPr/>
          <p:nvPr/>
        </p:nvSpPr>
        <p:spPr>
          <a:xfrm>
            <a:off x="3559444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2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ΜΕΛΩΝ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6" action="ppaction://hlinksldjump"/>
          </p:cNvPr>
          <p:cNvSpPr/>
          <p:nvPr/>
        </p:nvSpPr>
        <p:spPr>
          <a:xfrm>
            <a:off x="4508776" y="4352810"/>
            <a:ext cx="3138821" cy="10251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ΕΠΑΝΕΚΔΟΣΗ ΚΑΡΤΩΝ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179137" y="112816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40576" y="1425039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Αίτησή σας για την Επανέκδοση καρτών πραγματοποιήθηκε με επιτυχία.</a:t>
            </a:r>
          </a:p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Θα ενημερωθείτε με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email</a:t>
            </a:r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για την εξέλιξή της.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5198769" y="5159828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111329" y="134356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11329" y="1845294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1111328" y="241630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1111328" y="2897745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1111328" y="3444506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7049983" y="200561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7049983" y="271714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1328" y="406994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7049984" y="1379187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7049982" y="414020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7049982" y="3397498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2662049" y="1379187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ΛΧΙΑΣ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2662049" y="1854201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ΠΖ</a:t>
            </a:r>
          </a:p>
        </p:txBody>
      </p:sp>
      <p:sp>
        <p:nvSpPr>
          <p:cNvPr id="21" name="Ορθογώνιο 20"/>
          <p:cNvSpPr/>
          <p:nvPr/>
        </p:nvSpPr>
        <p:spPr>
          <a:xfrm>
            <a:off x="2662049" y="245291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ΑΝΑΣΤΑΣΙΟΣ</a:t>
            </a:r>
          </a:p>
        </p:txBody>
      </p:sp>
      <p:sp>
        <p:nvSpPr>
          <p:cNvPr id="22" name="Ορθογώνιο 21"/>
          <p:cNvSpPr/>
          <p:nvPr/>
        </p:nvSpPr>
        <p:spPr>
          <a:xfrm>
            <a:off x="2662049" y="290912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8533408" y="3467265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8533409" y="268943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8545285" y="2003878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tasos11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8533408" y="1393412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ΣΠΗΥ</a:t>
            </a:r>
          </a:p>
        </p:txBody>
      </p:sp>
      <p:sp>
        <p:nvSpPr>
          <p:cNvPr id="27" name="Ορθογώνιο 26"/>
          <p:cNvSpPr/>
          <p:nvPr/>
        </p:nvSpPr>
        <p:spPr>
          <a:xfrm>
            <a:off x="2662047" y="4061034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151289</a:t>
            </a:r>
          </a:p>
        </p:txBody>
      </p:sp>
      <p:sp>
        <p:nvSpPr>
          <p:cNvPr id="28" name="Ορθογώνιο 27"/>
          <p:cNvSpPr/>
          <p:nvPr/>
        </p:nvSpPr>
        <p:spPr>
          <a:xfrm>
            <a:off x="2662048" y="3489038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20508</a:t>
            </a:r>
          </a:p>
        </p:txBody>
      </p:sp>
      <p:sp>
        <p:nvSpPr>
          <p:cNvPr id="29" name="Ορθογώνιο 28"/>
          <p:cNvSpPr/>
          <p:nvPr/>
        </p:nvSpPr>
        <p:spPr>
          <a:xfrm>
            <a:off x="8545285" y="414020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aas2tasos@gmail.com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9159338" y="6022524"/>
            <a:ext cx="136219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1919838" y="5916885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111329" y="134356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11329" y="1845294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1111328" y="241630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1111328" y="2897745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1111328" y="3444506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7049983" y="200561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7049983" y="271714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1328" y="406994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7049984" y="1379187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7049982" y="4140201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7049982" y="3397498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2662049" y="1379187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/>
          <p:cNvSpPr/>
          <p:nvPr/>
        </p:nvSpPr>
        <p:spPr>
          <a:xfrm>
            <a:off x="2662049" y="1854201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/>
          <p:cNvSpPr/>
          <p:nvPr/>
        </p:nvSpPr>
        <p:spPr>
          <a:xfrm>
            <a:off x="2662049" y="245291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Ορθογώνιο 21"/>
          <p:cNvSpPr/>
          <p:nvPr/>
        </p:nvSpPr>
        <p:spPr>
          <a:xfrm>
            <a:off x="2662049" y="2909125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Ορθογώνιο 22"/>
          <p:cNvSpPr/>
          <p:nvPr/>
        </p:nvSpPr>
        <p:spPr>
          <a:xfrm>
            <a:off x="8533408" y="3467265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8533409" y="268943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Ορθογώνιο 24"/>
          <p:cNvSpPr/>
          <p:nvPr/>
        </p:nvSpPr>
        <p:spPr>
          <a:xfrm>
            <a:off x="8545285" y="2003878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/>
          <p:cNvSpPr/>
          <p:nvPr/>
        </p:nvSpPr>
        <p:spPr>
          <a:xfrm>
            <a:off x="8533408" y="1393412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Ορθογώνιο 26"/>
          <p:cNvSpPr/>
          <p:nvPr/>
        </p:nvSpPr>
        <p:spPr>
          <a:xfrm>
            <a:off x="2662047" y="4061034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Ορθογώνιο 27"/>
          <p:cNvSpPr/>
          <p:nvPr/>
        </p:nvSpPr>
        <p:spPr>
          <a:xfrm>
            <a:off x="2662048" y="3489038"/>
            <a:ext cx="2161309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Ορθογώνιο 28"/>
          <p:cNvSpPr/>
          <p:nvPr/>
        </p:nvSpPr>
        <p:spPr>
          <a:xfrm>
            <a:off x="8545285" y="4140201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Στρογγυλεμένο ορθογώνιο 35">
            <a:hlinkClick r:id="rId3" action="ppaction://hlinksldjump"/>
          </p:cNvPr>
          <p:cNvSpPr/>
          <p:nvPr/>
        </p:nvSpPr>
        <p:spPr>
          <a:xfrm>
            <a:off x="9159338" y="6022524"/>
            <a:ext cx="136219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ΚΑΤΑΧΩΡΗΣΗ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4" action="ppaction://hlinksldjump"/>
          </p:cNvPr>
          <p:cNvSpPr/>
          <p:nvPr/>
        </p:nvSpPr>
        <p:spPr>
          <a:xfrm>
            <a:off x="1919838" y="5916885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137" y="112816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ΠΟΙΕΣ ΚΑΡΤΕΣ  ΕΠΙΘΥΜΕΙΤΕ ΝΑ ΑΝΑΝΕΩΣΕΤΕ;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622967" y="1618206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ΧΡΥΣΟΧΟΪΔΗΣ ΔΗΜΗΤΡΙΟΣ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3622967" y="2634712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ΤΟΨΑΧΑΛΙΔΟΥ ΠΑΡΘΕΝΑ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8870895" y="1787927"/>
            <a:ext cx="485257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8870893" y="2741948"/>
            <a:ext cx="485257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Στρογγυλεμένο ορθογώνιο 24"/>
          <p:cNvSpPr/>
          <p:nvPr/>
        </p:nvSpPr>
        <p:spPr>
          <a:xfrm>
            <a:off x="9602366" y="5963635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Στρογγυλεμένο ορθογώνιο 25">
            <a:hlinkClick r:id="rId2" action="ppaction://hlinksldjump"/>
          </p:cNvPr>
          <p:cNvSpPr/>
          <p:nvPr/>
        </p:nvSpPr>
        <p:spPr>
          <a:xfrm>
            <a:off x="1212580" y="5963635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Στρογγυλεμένο ορθογώνιο 26"/>
          <p:cNvSpPr/>
          <p:nvPr/>
        </p:nvSpPr>
        <p:spPr>
          <a:xfrm>
            <a:off x="3622967" y="3684864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 3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8870894" y="3854585"/>
            <a:ext cx="485257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26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3047007" y="185312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047006" y="2463801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047005" y="3074477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3047004" y="3660316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653640" y="1805371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ΠΑΤΕΡΑΣ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653636" y="2381165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ΔΗΜΗΤΡΙΟΣ</a:t>
            </a:r>
          </a:p>
        </p:txBody>
      </p:sp>
      <p:sp>
        <p:nvSpPr>
          <p:cNvPr id="16" name="Ορθογώνιο 15"/>
          <p:cNvSpPr/>
          <p:nvPr/>
        </p:nvSpPr>
        <p:spPr>
          <a:xfrm>
            <a:off x="5653636" y="3618998"/>
            <a:ext cx="3099461" cy="3676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ΑΕ 123456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5653637" y="3033159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</a:p>
        </p:txBody>
      </p:sp>
      <p:sp>
        <p:nvSpPr>
          <p:cNvPr id="22" name="Στρογγυλεμένο ορθογώνιο 21"/>
          <p:cNvSpPr/>
          <p:nvPr/>
        </p:nvSpPr>
        <p:spPr>
          <a:xfrm>
            <a:off x="9619014" y="5979226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>
            <a:hlinkClick r:id="rId2" action="ppaction://hlinksldjump"/>
          </p:cNvPr>
          <p:cNvSpPr/>
          <p:nvPr/>
        </p:nvSpPr>
        <p:spPr>
          <a:xfrm>
            <a:off x="7350826" y="4310907"/>
            <a:ext cx="140227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1274287" y="5979226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3047007" y="185312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047006" y="2463801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047005" y="3074477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3047004" y="3660316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653640" y="1805371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5653636" y="2381165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ΠΑΡΘΕΝΑ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5653636" y="3618998"/>
            <a:ext cx="3099461" cy="3676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ΕΕ </a:t>
            </a:r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123456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5653637" y="3033159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ΤΟΨΑΧΑΛΙΔΟΥ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9619014" y="5979226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/>
          <p:cNvSpPr/>
          <p:nvPr/>
        </p:nvSpPr>
        <p:spPr>
          <a:xfrm>
            <a:off x="7350826" y="4310907"/>
            <a:ext cx="140227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1274287" y="5979226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28813" y="1250518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1128813" y="1961036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1128814" y="265318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1112649" y="332020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2650" y="4030723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2651" y="4798660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2651" y="5512829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ΚΟΚ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5451761" y="1298264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5451761" y="279738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JPEG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5451761" y="2038988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5451761" y="4125922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JPEG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5451761" y="344685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Ορθογώνιο 23"/>
          <p:cNvSpPr/>
          <p:nvPr/>
        </p:nvSpPr>
        <p:spPr>
          <a:xfrm>
            <a:off x="5451761" y="490996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ΑΝΕΒΑΣΜΕΝΟ ΑΡΧΕΙΟ </a:t>
            </a:r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PDF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Ορθογώνιο 25"/>
          <p:cNvSpPr/>
          <p:nvPr/>
        </p:nvSpPr>
        <p:spPr>
          <a:xfrm>
            <a:off x="5451761" y="555806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Στρογγυλεμένο ορθογώνιο 26"/>
          <p:cNvSpPr/>
          <p:nvPr/>
        </p:nvSpPr>
        <p:spPr>
          <a:xfrm>
            <a:off x="10070606" y="4874097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10086769" y="4125922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9" name="Στρογγυλεμένο ορθογώνιο 28"/>
          <p:cNvSpPr/>
          <p:nvPr/>
        </p:nvSpPr>
        <p:spPr>
          <a:xfrm>
            <a:off x="10086770" y="343193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0" name="Στρογγυλεμένο ορθογώνιο 29"/>
          <p:cNvSpPr/>
          <p:nvPr/>
        </p:nvSpPr>
        <p:spPr>
          <a:xfrm>
            <a:off x="10086770" y="281250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1" name="Στρογγυλεμένο ορθογώνιο 30"/>
          <p:cNvSpPr/>
          <p:nvPr/>
        </p:nvSpPr>
        <p:spPr>
          <a:xfrm>
            <a:off x="10070606" y="206725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2" name="Στρογγυλεμένο ορθογώνιο 31"/>
          <p:cNvSpPr/>
          <p:nvPr/>
        </p:nvSpPr>
        <p:spPr>
          <a:xfrm>
            <a:off x="10070606" y="128480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3" name="Στρογγυλεμένο ορθογώνιο 32"/>
          <p:cNvSpPr/>
          <p:nvPr/>
        </p:nvSpPr>
        <p:spPr>
          <a:xfrm>
            <a:off x="10046525" y="5490604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4" name="Στρογγυλεμένο ορθογώνιο 33">
            <a:hlinkClick r:id="rId2" action="ppaction://hlinksldjump"/>
          </p:cNvPr>
          <p:cNvSpPr/>
          <p:nvPr/>
        </p:nvSpPr>
        <p:spPr>
          <a:xfrm>
            <a:off x="1128813" y="6226998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3" action="ppaction://hlinksldjump"/>
          </p:cNvPr>
          <p:cNvSpPr/>
          <p:nvPr/>
        </p:nvSpPr>
        <p:spPr>
          <a:xfrm>
            <a:off x="9904021" y="6226997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87070" y="1171040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Κείμενο Υπεύθυνης Δήλωσης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4568038" y="481940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ΑΠΟΔΟΧΗ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6435436" y="4819405"/>
            <a:ext cx="213757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Στρογγυλεμένο ορθογώνιο 8">
            <a:hlinkClick r:id="rId2" action="ppaction://hlinksldjump"/>
          </p:cNvPr>
          <p:cNvSpPr/>
          <p:nvPr/>
        </p:nvSpPr>
        <p:spPr>
          <a:xfrm>
            <a:off x="9369632" y="6175170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1393041" y="6175169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425968" y="0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783771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1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ΔΙΑΚΙΟΥΧΟΥ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>
            <a:hlinkClick r:id="rId3" action="ppaction://hlinksldjump"/>
          </p:cNvPr>
          <p:cNvSpPr/>
          <p:nvPr/>
        </p:nvSpPr>
        <p:spPr>
          <a:xfrm>
            <a:off x="9119276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4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>
            <a:hlinkClick r:id="rId4" action="ppaction://hlinksldjump"/>
          </p:cNvPr>
          <p:cNvSpPr/>
          <p:nvPr/>
        </p:nvSpPr>
        <p:spPr>
          <a:xfrm>
            <a:off x="6280503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3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ΔΙΚΑΙΟΛΟΓΙΤΙΚΑ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>
            <a:hlinkClick r:id="rId5" action="ppaction://hlinksldjump"/>
          </p:cNvPr>
          <p:cNvSpPr/>
          <p:nvPr/>
        </p:nvSpPr>
        <p:spPr>
          <a:xfrm>
            <a:off x="3559444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2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ΜΕΛΩΝ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6" action="ppaction://hlinksldjump"/>
          </p:cNvPr>
          <p:cNvSpPr/>
          <p:nvPr/>
        </p:nvSpPr>
        <p:spPr>
          <a:xfrm>
            <a:off x="4508776" y="4352810"/>
            <a:ext cx="3138821" cy="10251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ΑΝΑΝΕΩΣΗ ΚΑΡΤΩΝ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179137" y="112816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40576" y="1425039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Αίτησή σας για την Ανανέωση καρτών πραγματοποιήθηκε με επιτυχία.</a:t>
            </a:r>
          </a:p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Θα ενημερωθείτε με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email</a:t>
            </a:r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για την εξέλιξή της.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5198769" y="5159828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ΕΠΕΞΕΡΓΑΣΙΑ ΛΟΓΑΡΙΑΣΜΟΥ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1734499" y="1638142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1734498" y="2717140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1734498" y="3772732"/>
            <a:ext cx="1116281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Ορθογώνιο 12"/>
          <p:cNvSpPr/>
          <p:nvPr/>
        </p:nvSpPr>
        <p:spPr>
          <a:xfrm>
            <a:off x="3217924" y="2689430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password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229801" y="1636409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tasos11</a:t>
            </a:r>
            <a:endParaRPr lang="el-GR" dirty="0"/>
          </a:p>
        </p:txBody>
      </p:sp>
      <p:sp>
        <p:nvSpPr>
          <p:cNvPr id="15" name="Ορθογώνιο 14"/>
          <p:cNvSpPr/>
          <p:nvPr/>
        </p:nvSpPr>
        <p:spPr>
          <a:xfrm>
            <a:off x="3229801" y="3772732"/>
            <a:ext cx="2534395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aas2tasos@gmail.com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6817102" y="1604618"/>
            <a:ext cx="1207399" cy="348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ΑΛΛΑΓΗ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6794517" y="2685349"/>
            <a:ext cx="1207399" cy="348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ΑΛΛΑΓΗ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6768878" y="3718847"/>
            <a:ext cx="1207399" cy="3485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ΑΛΛΑΓΗ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Στρογγυλεμένο ορθογώνιο 19">
            <a:hlinkClick r:id="rId3" action="ppaction://hlinksldjump"/>
          </p:cNvPr>
          <p:cNvSpPr/>
          <p:nvPr/>
        </p:nvSpPr>
        <p:spPr>
          <a:xfrm>
            <a:off x="1550430" y="6090100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ΕΚΤΥΠΩΣΗ ΚΑΡΤΩΝ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69725" y="1287581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ΧΡΥΣΟΧΟΪΔΗΣ ΔΗΜΗΤΡΙΟΣ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1087850" y="3791925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 3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1087850" y="2551675"/>
            <a:ext cx="4910440" cy="7243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ΤΟΨΑΧΑΛΙΔΟΥ ΠΑΡΘΕΝΑ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>
            <a:hlinkClick r:id="rId2" action="ppaction://hlinksldjump"/>
          </p:cNvPr>
          <p:cNvSpPr/>
          <p:nvPr/>
        </p:nvSpPr>
        <p:spPr>
          <a:xfrm>
            <a:off x="6775889" y="1287581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ΠΡΟΕΠΙΣΚΟΠΗΣΗ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2" action="ppaction://hlinksldjump"/>
          </p:cNvPr>
          <p:cNvSpPr/>
          <p:nvPr/>
        </p:nvSpPr>
        <p:spPr>
          <a:xfrm>
            <a:off x="6775890" y="3863176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ΠΡΟΕΠΙΣΚΟΠΗΣΗ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>
            <a:hlinkClick r:id="rId2" action="ppaction://hlinksldjump"/>
          </p:cNvPr>
          <p:cNvSpPr/>
          <p:nvPr/>
        </p:nvSpPr>
        <p:spPr>
          <a:xfrm>
            <a:off x="6775890" y="2622926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ΠΡΟΕΠΙΣΚΟΠΗΣΗ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9398063" y="1287581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9379510" y="3863176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9398063" y="2622926"/>
            <a:ext cx="1787993" cy="5818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>
            <a:hlinkClick r:id="rId3" action="ppaction://hlinksldjump"/>
          </p:cNvPr>
          <p:cNvSpPr/>
          <p:nvPr/>
        </p:nvSpPr>
        <p:spPr>
          <a:xfrm>
            <a:off x="1460407" y="6226831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>
          <a:xfrm>
            <a:off x="487111" y="333286"/>
            <a:ext cx="7494011" cy="4868106"/>
          </a:xfrm>
          <a:prstGeom prst="rect">
            <a:avLst/>
          </a:prstGeom>
          <a:solidFill>
            <a:srgbClr val="F2EE32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2109888" y="5842272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Ορθογώνιο 5"/>
          <p:cNvSpPr/>
          <p:nvPr/>
        </p:nvSpPr>
        <p:spPr>
          <a:xfrm>
            <a:off x="653142" y="522513"/>
            <a:ext cx="1979882" cy="186287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3130864" y="415474"/>
            <a:ext cx="404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ΥΠΟΥΡΓΕΙΟ ΕΘΝΙΚΗΣ ΑΜΥΝΑΣ</a:t>
            </a:r>
            <a:endParaRPr lang="el-G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9464" y="761457"/>
            <a:ext cx="323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ΓΕΝΙΚΟ </a:t>
            </a:r>
            <a:r>
              <a:rPr lang="el-GR" sz="2000" b="1" dirty="0" smtClean="0"/>
              <a:t>ΕΠΙΤΕΛΕΙΟ </a:t>
            </a:r>
            <a:r>
              <a:rPr lang="el-GR" sz="2000" b="1" dirty="0" smtClean="0"/>
              <a:t>ΣΤΡΑΤΟΥ</a:t>
            </a:r>
            <a:endParaRPr lang="el-GR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39424" y="1656703"/>
            <a:ext cx="423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 smtClean="0"/>
              <a:t>ΚΑΡΤΑ ΜΕΛΟΥΣ ΟΙΚΟΓΕΝΕΙΑΣ ΣΤΡΑΤΙΩΤΙΚΟΥ – ΜΟΝ. ΥΠΑΛΛΗΛΟΥ</a:t>
            </a:r>
            <a:endParaRPr lang="el-GR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9057" y="2972986"/>
            <a:ext cx="199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u="sng" dirty="0" smtClean="0"/>
              <a:t>ΣΤΟΙΧΕΙΑ ΚΑΤΟΧΟΥ</a:t>
            </a:r>
            <a:endParaRPr lang="el-GR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460598" y="3287889"/>
            <a:ext cx="113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ΟΝΟΜΑ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54439" y="3769706"/>
            <a:ext cx="133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ΕΠΩΝΥΜΟ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48280" y="4269372"/>
            <a:ext cx="133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ΣΥΓΓΕΝΕΙΑ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50755" y="4682145"/>
            <a:ext cx="113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ΑΡ.ΤΑΥΤ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87111" y="2584385"/>
            <a:ext cx="113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ΑΑΚ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3839170" y="2953717"/>
            <a:ext cx="252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u="sng" dirty="0" smtClean="0"/>
              <a:t>ΣΤΟΙΧΕΙΑ ΔΙΚΑΙΟΥΧΟΥ</a:t>
            </a:r>
            <a:endParaRPr lang="el-GR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944286" y="3443826"/>
            <a:ext cx="113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ΟΝΟΜΑ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980026" y="3845807"/>
            <a:ext cx="130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ΕΠΩΝΥΜΟ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944286" y="4269372"/>
            <a:ext cx="130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ΙΔΙΩΤΗΤΑ</a:t>
            </a:r>
            <a:r>
              <a:rPr lang="el-GR" dirty="0" smtClean="0"/>
              <a:t>:</a:t>
            </a:r>
            <a:endParaRPr lang="el-GR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817285" y="4671353"/>
            <a:ext cx="96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 smtClean="0"/>
              <a:t>ΑΜ</a:t>
            </a:r>
            <a:r>
              <a:rPr lang="el-GR" dirty="0" smtClean="0"/>
              <a:t>:</a:t>
            </a:r>
            <a:endParaRPr lang="el-GR" u="sng" dirty="0"/>
          </a:p>
        </p:txBody>
      </p:sp>
      <p:pic>
        <p:nvPicPr>
          <p:cNvPr id="23" name="Picture 4" descr="GES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607" y="415474"/>
            <a:ext cx="142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84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87070" y="1425040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δημιουργία του λογαριασμού σας ολοκληρώθηκε με επιτυχία.</a:t>
            </a:r>
          </a:p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Θα σας αποσταλεί </a:t>
            </a:r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email </a:t>
            </a:r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επιβεβαίωσης.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/>
          <p:cNvSpPr/>
          <p:nvPr/>
        </p:nvSpPr>
        <p:spPr>
          <a:xfrm>
            <a:off x="2315911" y="728579"/>
            <a:ext cx="7494011" cy="4868106"/>
          </a:xfrm>
          <a:prstGeom prst="rect">
            <a:avLst/>
          </a:prstGeom>
          <a:solidFill>
            <a:srgbClr val="F2EE32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4194" y="844395"/>
            <a:ext cx="3196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ΑΡΧΗ ΕΚΔΟΣΗΣ: ΓΕΣ/ΔΕΝΔΗΣ</a:t>
            </a:r>
          </a:p>
          <a:p>
            <a:r>
              <a:rPr lang="el-GR" sz="2000" dirty="0" smtClean="0"/>
              <a:t>ΗΜΝΙΑ ΕΚΔΟΣΗΣ : </a:t>
            </a:r>
            <a:endParaRPr lang="el-GR" sz="20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363965" y="2639412"/>
            <a:ext cx="341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BARCODE H QRCODE</a:t>
            </a:r>
            <a:endParaRPr lang="el-G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30598" y="3868615"/>
            <a:ext cx="7479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l-GR" sz="1600" dirty="0">
                <a:latin typeface="Comic Sans MS" panose="030F0702030302020204" pitchFamily="66" charset="0"/>
              </a:rPr>
              <a:t>Το παρόν είναι Στρατιωτικό Έγγραφο και η χρήση του είναι αυστηρά προσωπική.</a:t>
            </a:r>
          </a:p>
          <a:p>
            <a:pPr marL="342900" indent="-342900" algn="just">
              <a:buAutoNum type="arabicPeriod"/>
            </a:pPr>
            <a:r>
              <a:rPr lang="el-GR" sz="1600" dirty="0">
                <a:latin typeface="Comic Sans MS" panose="030F0702030302020204" pitchFamily="66" charset="0"/>
              </a:rPr>
              <a:t>Απώλεια ή παράνομος κατοχή – χρήση, θα επιφέρει τις νόμιμες κυρώσεις.</a:t>
            </a:r>
          </a:p>
          <a:p>
            <a:pPr marL="342900" indent="-342900" algn="just">
              <a:buAutoNum type="arabicPeriod"/>
            </a:pPr>
            <a:r>
              <a:rPr lang="el-GR" sz="1600" dirty="0">
                <a:latin typeface="Comic Sans MS" panose="030F0702030302020204" pitchFamily="66" charset="0"/>
              </a:rPr>
              <a:t>Ο ανευρίσκων το παρόν υποχρεούται να το παραδώσει στις Αστυνομικές ή Στρατιωτικές Αρχές ή να επικοινωνήσει με το 210-6553171</a:t>
            </a:r>
          </a:p>
          <a:p>
            <a:pPr marL="342900" indent="-342900" algn="just">
              <a:buAutoNum type="arabicPeriod"/>
            </a:pPr>
            <a:r>
              <a:rPr lang="el-GR" sz="1600" dirty="0">
                <a:latin typeface="Comic Sans MS" panose="030F0702030302020204" pitchFamily="66" charset="0"/>
              </a:rPr>
              <a:t> Επιτρέπεται στον κάτοχο η είσοδος σε Στρατιωτικά Πρατήρια - ΚΑΑΥ</a:t>
            </a:r>
          </a:p>
        </p:txBody>
      </p:sp>
      <p:pic>
        <p:nvPicPr>
          <p:cNvPr id="10" name="Picture 4" descr="GES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598" y="844052"/>
            <a:ext cx="1481031" cy="11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3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Στρογγυλεμένο ορθογώνιο 4"/>
          <p:cNvSpPr/>
          <p:nvPr/>
        </p:nvSpPr>
        <p:spPr>
          <a:xfrm>
            <a:off x="225631" y="112817"/>
            <a:ext cx="119663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09403" y="341128"/>
            <a:ext cx="10295906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ΣΥΝΔΕΣΗ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3028208" y="3100444"/>
            <a:ext cx="1757547" cy="8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Password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Ορθογώνιο 10"/>
          <p:cNvSpPr/>
          <p:nvPr/>
        </p:nvSpPr>
        <p:spPr>
          <a:xfrm>
            <a:off x="5688277" y="2399803"/>
            <a:ext cx="3099461" cy="367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/>
          <p:cNvSpPr/>
          <p:nvPr/>
        </p:nvSpPr>
        <p:spPr>
          <a:xfrm>
            <a:off x="5688277" y="3361208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3028208" y="2139039"/>
            <a:ext cx="1757547" cy="8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>
            <a:hlinkClick r:id="rId2" action="ppaction://hlinksldjump"/>
          </p:cNvPr>
          <p:cNvSpPr/>
          <p:nvPr/>
        </p:nvSpPr>
        <p:spPr>
          <a:xfrm>
            <a:off x="9159338" y="6022524"/>
            <a:ext cx="136219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OK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>
            <a:hlinkClick r:id="rId3" action="ppaction://hlinksldjump"/>
          </p:cNvPr>
          <p:cNvSpPr/>
          <p:nvPr/>
        </p:nvSpPr>
        <p:spPr>
          <a:xfrm>
            <a:off x="2544782" y="6022523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2196933" y="1358405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ΑΡΧΙΚΗ ΚΑΤΑΧΩΡΗΣΗ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Στρογγυλεμένο ορθογώνιο 10">
            <a:hlinkClick r:id="rId3" action="ppaction://hlinksldjump"/>
          </p:cNvPr>
          <p:cNvSpPr/>
          <p:nvPr/>
        </p:nvSpPr>
        <p:spPr>
          <a:xfrm>
            <a:off x="2196933" y="4398483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ΑΝΑΝΕΩΣΗ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4" action="ppaction://hlinksldjump"/>
          </p:cNvPr>
          <p:cNvSpPr/>
          <p:nvPr/>
        </p:nvSpPr>
        <p:spPr>
          <a:xfrm>
            <a:off x="2196933" y="2878444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ΕΠΑΝΕΚΔΟΣΗ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>
            <a:hlinkClick r:id="rId2" action="ppaction://hlinksldjump"/>
          </p:cNvPr>
          <p:cNvSpPr/>
          <p:nvPr/>
        </p:nvSpPr>
        <p:spPr>
          <a:xfrm>
            <a:off x="6816433" y="1358404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ΔΙΟΡΘΩΣΗ ΑΙΤΗΣΗΣ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>
            <a:hlinkClick r:id="rId5" action="ppaction://hlinksldjump"/>
          </p:cNvPr>
          <p:cNvSpPr/>
          <p:nvPr/>
        </p:nvSpPr>
        <p:spPr>
          <a:xfrm>
            <a:off x="6816434" y="4448957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ΕΠΕΞΕΡΓΑΣΙΑ ΛΟΓΑΡΙΑΣΜΟΥ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>
            <a:hlinkClick r:id="rId6" action="ppaction://hlinksldjump"/>
          </p:cNvPr>
          <p:cNvSpPr/>
          <p:nvPr/>
        </p:nvSpPr>
        <p:spPr>
          <a:xfrm>
            <a:off x="6816434" y="2890318"/>
            <a:ext cx="2541321" cy="1056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ΕΚΤΥΠΩΣΗ ΚΑΡΤΑΣ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1009403" y="341128"/>
            <a:ext cx="10295906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4959736" y="6092862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ΑΠΟΣΥΝΔΕΣΗ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3047007" y="185312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3047006" y="2463801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3047005" y="3074477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ΜΕΛΩΝ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3047004" y="3660316"/>
            <a:ext cx="1334989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5653640" y="1805371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/>
          <p:cNvSpPr/>
          <p:nvPr/>
        </p:nvSpPr>
        <p:spPr>
          <a:xfrm>
            <a:off x="5653636" y="2381165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Ορθογώνιο 15"/>
          <p:cNvSpPr/>
          <p:nvPr/>
        </p:nvSpPr>
        <p:spPr>
          <a:xfrm>
            <a:off x="5653636" y="3618998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5653637" y="3033159"/>
            <a:ext cx="3099461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Στρογγυλεμένο ορθογώνιο 21">
            <a:hlinkClick r:id="rId3" action="ppaction://hlinksldjump"/>
          </p:cNvPr>
          <p:cNvSpPr/>
          <p:nvPr/>
        </p:nvSpPr>
        <p:spPr>
          <a:xfrm>
            <a:off x="9619014" y="5979226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/>
          <p:cNvSpPr/>
          <p:nvPr/>
        </p:nvSpPr>
        <p:spPr>
          <a:xfrm>
            <a:off x="7350826" y="4310907"/>
            <a:ext cx="140227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4" action="ppaction://hlinksldjump"/>
          </p:cNvPr>
          <p:cNvSpPr/>
          <p:nvPr/>
        </p:nvSpPr>
        <p:spPr>
          <a:xfrm>
            <a:off x="1274287" y="5979226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1128813" y="1250518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1128813" y="1961036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1128814" y="265318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1112649" y="3320205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1112650" y="4030723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2651" y="4798660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2651" y="5512829"/>
            <a:ext cx="4049485" cy="4631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ΚΟΚ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5451761" y="1298264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/>
          <p:cNvSpPr/>
          <p:nvPr/>
        </p:nvSpPr>
        <p:spPr>
          <a:xfrm>
            <a:off x="5451761" y="279738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/>
          <p:cNvSpPr/>
          <p:nvPr/>
        </p:nvSpPr>
        <p:spPr>
          <a:xfrm>
            <a:off x="5451761" y="2038988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Ορθογώνιο 21"/>
          <p:cNvSpPr/>
          <p:nvPr/>
        </p:nvSpPr>
        <p:spPr>
          <a:xfrm>
            <a:off x="5451761" y="4125922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Ορθογώνιο 22"/>
          <p:cNvSpPr/>
          <p:nvPr/>
        </p:nvSpPr>
        <p:spPr>
          <a:xfrm>
            <a:off x="5451761" y="344685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5451761" y="4909969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/>
          <p:cNvSpPr/>
          <p:nvPr/>
        </p:nvSpPr>
        <p:spPr>
          <a:xfrm>
            <a:off x="5451761" y="5558060"/>
            <a:ext cx="434538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Στρογγυλεμένο ορθογώνιο 26"/>
          <p:cNvSpPr/>
          <p:nvPr/>
        </p:nvSpPr>
        <p:spPr>
          <a:xfrm>
            <a:off x="10070606" y="4874097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10086769" y="4125922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29" name="Στρογγυλεμένο ορθογώνιο 28"/>
          <p:cNvSpPr/>
          <p:nvPr/>
        </p:nvSpPr>
        <p:spPr>
          <a:xfrm>
            <a:off x="10086770" y="343193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0" name="Στρογγυλεμένο ορθογώνιο 29"/>
          <p:cNvSpPr/>
          <p:nvPr/>
        </p:nvSpPr>
        <p:spPr>
          <a:xfrm>
            <a:off x="10086770" y="2812505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1" name="Στρογγυλεμένο ορθογώνιο 30"/>
          <p:cNvSpPr/>
          <p:nvPr/>
        </p:nvSpPr>
        <p:spPr>
          <a:xfrm>
            <a:off x="10070606" y="206725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2" name="Στρογγυλεμένο ορθογώνιο 31"/>
          <p:cNvSpPr/>
          <p:nvPr/>
        </p:nvSpPr>
        <p:spPr>
          <a:xfrm>
            <a:off x="10070606" y="1284803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3" name="Στρογγυλεμένο ορθογώνιο 32"/>
          <p:cNvSpPr/>
          <p:nvPr/>
        </p:nvSpPr>
        <p:spPr>
          <a:xfrm>
            <a:off x="10046525" y="5490604"/>
            <a:ext cx="1021278" cy="439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upload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34" name="Στρογγυλεμένο ορθογώνιο 33">
            <a:hlinkClick r:id="rId3" action="ppaction://hlinksldjump"/>
          </p:cNvPr>
          <p:cNvSpPr/>
          <p:nvPr/>
        </p:nvSpPr>
        <p:spPr>
          <a:xfrm>
            <a:off x="1128813" y="6226998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4" action="ppaction://hlinksldjump"/>
          </p:cNvPr>
          <p:cNvSpPr/>
          <p:nvPr/>
        </p:nvSpPr>
        <p:spPr>
          <a:xfrm>
            <a:off x="9904021" y="6226997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5631" y="112817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87070" y="1171040"/>
            <a:ext cx="6222673" cy="3372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Κείμενο Υπεύθυνης Δήλωσης</a:t>
            </a:r>
            <a:endParaRPr lang="el-GR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4568038" y="4819405"/>
            <a:ext cx="1334988" cy="2850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ΑΠΟΔΟΧΗ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6435436" y="4819405"/>
            <a:ext cx="213757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Στρογγυλεμένο ορθογώνιο 8">
            <a:hlinkClick r:id="rId2" action="ppaction://hlinksldjump"/>
          </p:cNvPr>
          <p:cNvSpPr/>
          <p:nvPr/>
        </p:nvSpPr>
        <p:spPr>
          <a:xfrm>
            <a:off x="9369632" y="6175170"/>
            <a:ext cx="130628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1393041" y="6175169"/>
            <a:ext cx="148441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425968" y="0"/>
            <a:ext cx="11709069" cy="6697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1088571" y="488250"/>
            <a:ext cx="9979232" cy="4070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3" action="ppaction://hlinksldjump"/>
          </p:cNvPr>
          <p:cNvSpPr/>
          <p:nvPr/>
        </p:nvSpPr>
        <p:spPr>
          <a:xfrm>
            <a:off x="783771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1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ΔΙΑΚΑΙΟΥΧΟΥ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>
            <a:hlinkClick r:id="rId4" action="ppaction://hlinksldjump"/>
          </p:cNvPr>
          <p:cNvSpPr/>
          <p:nvPr/>
        </p:nvSpPr>
        <p:spPr>
          <a:xfrm>
            <a:off x="9119276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4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ΥΠΕΥΘΥΝΗ ΔΗΛΩΣΗ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>
            <a:hlinkClick r:id="rId5" action="ppaction://hlinksldjump"/>
          </p:cNvPr>
          <p:cNvSpPr/>
          <p:nvPr/>
        </p:nvSpPr>
        <p:spPr>
          <a:xfrm>
            <a:off x="6280503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3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ΔΙΚΑΙΟΛΟΓΙΤΙΚΑ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>
            <a:hlinkClick r:id="rId6" action="ppaction://hlinksldjump"/>
          </p:cNvPr>
          <p:cNvSpPr/>
          <p:nvPr/>
        </p:nvSpPr>
        <p:spPr>
          <a:xfrm>
            <a:off x="3559444" y="1270659"/>
            <a:ext cx="2424378" cy="10075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ΒΗΜΑ 2</a:t>
            </a:r>
            <a:r>
              <a:rPr lang="el-GR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</a:t>
            </a:r>
            <a:endParaRPr lang="el-GR" dirty="0" smtClean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ΜΕΛΩΝ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7" action="ppaction://hlinksldjump"/>
          </p:cNvPr>
          <p:cNvSpPr/>
          <p:nvPr/>
        </p:nvSpPr>
        <p:spPr>
          <a:xfrm>
            <a:off x="4706218" y="4352811"/>
            <a:ext cx="2743938" cy="10251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ΟΡΙΣΤΙΚΗ ΥΠΟΒΟΛΗ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664</Words>
  <Application>Microsoft Office PowerPoint</Application>
  <PresentationFormat>Ευρεία οθόνη</PresentationFormat>
  <Paragraphs>333</Paragraphs>
  <Slides>30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Μον.Λχιας (ΠΖ-ΕΥ) Αναστάσιος Χρυσοχοΐδης</dc:creator>
  <cp:lastModifiedBy>Μον.Λχιας (ΠΖ-ΕΥ) Αναστάσιος Χρυσοχοΐδης</cp:lastModifiedBy>
  <cp:revision>34</cp:revision>
  <dcterms:created xsi:type="dcterms:W3CDTF">2016-10-20T09:46:27Z</dcterms:created>
  <dcterms:modified xsi:type="dcterms:W3CDTF">2016-11-08T07:31:52Z</dcterms:modified>
</cp:coreProperties>
</file>