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6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1417-252D-41F7-A988-F81DDB81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E2732-FCEC-41DF-AA45-D8FAD34A3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ABFD3-C9A5-432C-8672-7CB0D062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1D9B49-4E82-4A7E-AED0-13DCE192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6963C-40B7-4AB8-B2A8-002D7CA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4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601D9-9324-4CB3-837B-3425792C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F2F3A-9D46-4FD5-B169-7D74D06D3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821F6-C0ED-4F28-918F-0C729480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6092C-CADC-4EF9-9ECB-DBE4F783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1B823-0AC7-470F-9DFC-E597BD8C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8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F56D4F-2EF8-4E5A-8A35-718891F5E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E9C44-73EF-45CE-BAA1-42B78ECD9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72644-AD71-49A7-91B4-8A8C947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6F7CD-777A-4C64-B07A-2846D9C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CB5FB-D18C-4424-8710-37CCED0A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E4703-7267-410F-99CC-AB46205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3B1A-FB90-4E7F-8505-7062A446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EC1D0-9465-40FC-A9F9-A27398B1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F3F1B-EB29-4308-A0CD-5DC4E666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2A467-786B-44EB-B496-AF79722A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B9E7-03BE-4C0C-BF95-F0A07E4E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E0FCE-3036-45A6-AC71-CFA81CB7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C5D04-C18C-4BEA-9ECF-9517C1F6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1EE3-222C-45CA-97B0-1BA1C51B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8E08-B50C-498E-9B0B-4BC92E09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061C-1F6F-46BF-AAAF-6E162920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E01ED-F15A-4CE5-83A4-F0D8E75CD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633A8-053D-4859-9086-DDC57F0A9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01742-A2BC-4630-8BD8-54690BCB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6F6EA-4AC1-45E2-8145-5150D61D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F9C00-74FB-4107-93D2-A9C9AA8A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3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2BB11-8FB4-4385-BC7F-F04F4442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95EDE-855E-4335-8D2E-BE0AF5F9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F6D50-5125-4D96-B8BD-98FEF70F6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08A359-4613-4E26-94ED-7344F8F3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8B313C-2A50-4D90-A6BC-9D3368F2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5A319-7C83-4F2C-BEA0-06DF4ABB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4CDE7-32A0-4C2C-9946-B96C2D32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241E0C-FF3E-4332-8E40-E582A110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83F59-ABE5-4016-B932-56CC3A71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DCCFE9-D29A-4E78-BD5D-7905A2795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74D3A8-9FB0-42CF-9023-CD13BC3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F807B-BF52-40AE-ADA1-C00964A5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57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5FA73D-CB8E-4619-B918-35555A04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E2EEA0-92A7-4616-828C-079A7CBB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AA946B-6518-49AE-95A5-4B5A9C5A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7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5608B-8C16-4C15-A505-C46EF575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C7690-F2D2-4678-96ED-4833F413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B2D74-463D-4267-8D81-D00F6BAC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F6048-3AA7-4FE2-97DF-96E2BA0D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01109-49F0-44C5-B8BD-3812A9D3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789E1-0B9E-4D8A-8580-1F98A615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499DB-AC01-4403-8A58-A58BB752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7B95C9-C87C-4863-8BB3-CD93CBC4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D6979-68A3-4646-A582-9FE4B96B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A5EFD-E129-4D44-BBDD-2DA6C8AE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B758E-CC67-41B2-9503-1E6A4D1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07CBA-F924-420C-B7E9-FE0332C9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3446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80417E-4586-4CD0-BE3F-80118DAA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2AB2C-094A-4698-902E-52B15D0D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4B9D-9F98-4951-BC6D-A8E7C1694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C476-5D7A-46B1-AA4E-2785AD439F8D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3CD2F-FEA0-4D86-B270-5EA9FE3B5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A5C8D-EA14-4AFC-B55E-E30336126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3BA8-B3C5-452E-A619-BCBA777E41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1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6329FF-2F88-430A-971C-4A41AEFEF815}"/>
              </a:ext>
            </a:extLst>
          </p:cNvPr>
          <p:cNvSpPr txBox="1"/>
          <p:nvPr/>
        </p:nvSpPr>
        <p:spPr>
          <a:xfrm>
            <a:off x="1533466" y="4679910"/>
            <a:ext cx="854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게임 제목 </a:t>
            </a:r>
            <a:r>
              <a:rPr lang="en-US" altLang="ko-KR" sz="4400" dirty="0"/>
              <a:t>: MAZE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8983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6329FF-2F88-430A-971C-4A41AEFEF815}"/>
              </a:ext>
            </a:extLst>
          </p:cNvPr>
          <p:cNvSpPr txBox="1"/>
          <p:nvPr/>
        </p:nvSpPr>
        <p:spPr>
          <a:xfrm>
            <a:off x="1533466" y="1204055"/>
            <a:ext cx="4828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조직도</a:t>
            </a:r>
          </a:p>
          <a:p>
            <a:r>
              <a:rPr lang="ko-KR" altLang="en-US" dirty="0"/>
              <a:t>	메인 프로그래머 </a:t>
            </a:r>
            <a:r>
              <a:rPr lang="en-US" altLang="ko-KR" dirty="0"/>
              <a:t>	</a:t>
            </a:r>
            <a:r>
              <a:rPr lang="ko-KR" altLang="en-US" dirty="0"/>
              <a:t>	</a:t>
            </a:r>
            <a:r>
              <a:rPr lang="en-US" altLang="ko-KR" dirty="0"/>
              <a:t>- </a:t>
            </a:r>
            <a:r>
              <a:rPr lang="ko-KR" altLang="en-US" dirty="0" err="1"/>
              <a:t>강규석</a:t>
            </a:r>
            <a:endParaRPr lang="ko-KR" altLang="en-US" dirty="0"/>
          </a:p>
          <a:p>
            <a:r>
              <a:rPr lang="ko-KR" altLang="en-US" dirty="0"/>
              <a:t>	그래픽 프로그래머 </a:t>
            </a:r>
            <a:r>
              <a:rPr lang="en-US" altLang="ko-KR" dirty="0"/>
              <a:t>	- </a:t>
            </a:r>
            <a:r>
              <a:rPr lang="ko-KR" altLang="en-US" dirty="0" err="1"/>
              <a:t>강규석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UI </a:t>
            </a:r>
            <a:r>
              <a:rPr lang="ko-KR" altLang="en-US" dirty="0"/>
              <a:t>프로그래머 	</a:t>
            </a:r>
            <a:r>
              <a:rPr lang="en-US" altLang="ko-KR" dirty="0"/>
              <a:t>	- </a:t>
            </a:r>
            <a:r>
              <a:rPr lang="ko-KR" altLang="en-US" dirty="0" err="1"/>
              <a:t>강규석</a:t>
            </a:r>
            <a:endParaRPr lang="ko-KR" altLang="en-US" dirty="0"/>
          </a:p>
          <a:p>
            <a:r>
              <a:rPr lang="ko-KR" altLang="en-US" dirty="0"/>
              <a:t>	사운드 		</a:t>
            </a:r>
            <a:r>
              <a:rPr lang="en-US" altLang="ko-KR" dirty="0"/>
              <a:t>	- </a:t>
            </a:r>
            <a:r>
              <a:rPr lang="ko-KR" altLang="en-US" dirty="0" err="1"/>
              <a:t>강규석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03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6329FF-2F88-430A-971C-4A41AEFEF815}"/>
              </a:ext>
            </a:extLst>
          </p:cNvPr>
          <p:cNvSpPr txBox="1"/>
          <p:nvPr/>
        </p:nvSpPr>
        <p:spPr>
          <a:xfrm>
            <a:off x="969436" y="783772"/>
            <a:ext cx="1025312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</a:t>
            </a:r>
          </a:p>
          <a:p>
            <a:endParaRPr lang="ko-KR" altLang="en-US" dirty="0"/>
          </a:p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	토 		</a:t>
            </a:r>
            <a:r>
              <a:rPr lang="en-US" altLang="ko-KR" dirty="0"/>
              <a:t>- A-Star </a:t>
            </a:r>
            <a:r>
              <a:rPr lang="ko-KR" altLang="en-US" dirty="0"/>
              <a:t>알고리즘 공부 및 기획서 작성</a:t>
            </a:r>
          </a:p>
          <a:p>
            <a:r>
              <a:rPr lang="ko-KR" altLang="en-US" dirty="0"/>
              <a:t>		일 		</a:t>
            </a:r>
            <a:r>
              <a:rPr lang="en-US" altLang="ko-KR" dirty="0"/>
              <a:t>- A-Star </a:t>
            </a:r>
            <a:r>
              <a:rPr lang="ko-KR" altLang="en-US" dirty="0"/>
              <a:t>알고리즘 공부 및 기획서 작성</a:t>
            </a:r>
            <a:r>
              <a:rPr lang="en-US" altLang="ko-KR" dirty="0"/>
              <a:t>, </a:t>
            </a:r>
            <a:r>
              <a:rPr lang="ko-KR" altLang="en-US" dirty="0"/>
              <a:t>필요한 자료구조 찾기</a:t>
            </a:r>
          </a:p>
          <a:p>
            <a:endParaRPr lang="ko-KR" altLang="en-US" dirty="0"/>
          </a:p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  <a:r>
              <a:rPr lang="en-US" altLang="ko-KR" dirty="0"/>
              <a:t>17</a:t>
            </a:r>
            <a:r>
              <a:rPr lang="ko-KR" altLang="en-US" dirty="0"/>
              <a:t>일	</a:t>
            </a:r>
            <a:r>
              <a:rPr lang="en-US" altLang="ko-KR" dirty="0"/>
              <a:t>	</a:t>
            </a:r>
            <a:r>
              <a:rPr lang="ko-KR" altLang="en-US" dirty="0"/>
              <a:t>월 		</a:t>
            </a:r>
            <a:r>
              <a:rPr lang="en-US" altLang="ko-KR" dirty="0"/>
              <a:t>- </a:t>
            </a:r>
            <a:r>
              <a:rPr lang="ko-KR" altLang="en-US" dirty="0"/>
              <a:t>필요한 자료구조 </a:t>
            </a:r>
            <a:r>
              <a:rPr lang="en-US" altLang="ko-KR" dirty="0"/>
              <a:t>c</a:t>
            </a:r>
            <a:r>
              <a:rPr lang="ko-KR" altLang="en-US" dirty="0"/>
              <a:t>로 작성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화		</a:t>
            </a:r>
            <a:r>
              <a:rPr lang="en-US" altLang="ko-KR" dirty="0"/>
              <a:t>- </a:t>
            </a:r>
            <a:r>
              <a:rPr lang="en-US" altLang="ko-KR" dirty="0" err="1"/>
              <a:t>priority_queue</a:t>
            </a:r>
            <a:r>
              <a:rPr lang="en-US" altLang="ko-KR" dirty="0"/>
              <a:t>, map, vector </a:t>
            </a:r>
            <a:r>
              <a:rPr lang="ko-KR" altLang="en-US" dirty="0"/>
              <a:t>등</a:t>
            </a:r>
          </a:p>
          <a:p>
            <a:r>
              <a:rPr lang="ko-KR" altLang="en-US" dirty="0"/>
              <a:t>		수</a:t>
            </a:r>
            <a:r>
              <a:rPr lang="en-US" altLang="ko-KR" dirty="0"/>
              <a:t>		</a:t>
            </a:r>
            <a:endParaRPr lang="ko-KR" altLang="en-US" dirty="0"/>
          </a:p>
          <a:p>
            <a:r>
              <a:rPr lang="ko-KR" altLang="en-US" dirty="0"/>
              <a:t>		목</a:t>
            </a:r>
          </a:p>
          <a:p>
            <a:r>
              <a:rPr lang="ko-KR" altLang="en-US" dirty="0"/>
              <a:t>		금		</a:t>
            </a:r>
            <a:r>
              <a:rPr lang="en-US" altLang="ko-KR" dirty="0"/>
              <a:t>- ~</a:t>
            </a:r>
            <a:r>
              <a:rPr lang="ko-KR" altLang="en-US" dirty="0"/>
              <a:t>금요일 까지 맵 과 보스</a:t>
            </a:r>
            <a:r>
              <a:rPr lang="en-US" altLang="ko-KR" dirty="0"/>
              <a:t>, </a:t>
            </a:r>
            <a:r>
              <a:rPr lang="ko-KR" altLang="en-US" dirty="0"/>
              <a:t>플레이어 구현</a:t>
            </a:r>
          </a:p>
          <a:p>
            <a:endParaRPr lang="ko-KR" altLang="en-US" dirty="0"/>
          </a:p>
          <a:p>
            <a:r>
              <a:rPr lang="ko-KR" altLang="en-US" dirty="0"/>
              <a:t>		토		</a:t>
            </a:r>
            <a:r>
              <a:rPr lang="en-US" altLang="ko-KR" dirty="0"/>
              <a:t>- </a:t>
            </a:r>
            <a:r>
              <a:rPr lang="ko-KR" altLang="en-US" dirty="0"/>
              <a:t>그래픽 출력 시작</a:t>
            </a:r>
          </a:p>
          <a:p>
            <a:r>
              <a:rPr lang="ko-KR" altLang="en-US" dirty="0"/>
              <a:t>		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en-US" altLang="ko-KR" dirty="0"/>
              <a:t>	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수</a:t>
            </a:r>
            <a:r>
              <a:rPr lang="en-US" altLang="ko-KR" dirty="0"/>
              <a:t>		- </a:t>
            </a:r>
            <a:r>
              <a:rPr lang="ko-KR" altLang="en-US" dirty="0"/>
              <a:t>프로토타입 완성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목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9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FCFD9A-E16F-49DA-95FB-8BB2AA69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0" y="1500272"/>
            <a:ext cx="2010056" cy="3448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589B8-A4B9-41C3-ABDB-620ED4490D6F}"/>
              </a:ext>
            </a:extLst>
          </p:cNvPr>
          <p:cNvSpPr txBox="1"/>
          <p:nvPr/>
        </p:nvSpPr>
        <p:spPr>
          <a:xfrm>
            <a:off x="1683270" y="584989"/>
            <a:ext cx="274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 </a:t>
            </a:r>
            <a:r>
              <a:rPr lang="en-US" altLang="ko-KR" dirty="0"/>
              <a:t>A* </a:t>
            </a:r>
            <a:r>
              <a:rPr lang="ko-KR" altLang="en-US" dirty="0"/>
              <a:t>알고리즘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DBA62-B4F5-4062-839F-49811E695BD3}"/>
              </a:ext>
            </a:extLst>
          </p:cNvPr>
          <p:cNvSpPr txBox="1"/>
          <p:nvPr/>
        </p:nvSpPr>
        <p:spPr>
          <a:xfrm>
            <a:off x="5032040" y="1500272"/>
            <a:ext cx="360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자료구조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우선순위 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Map,</a:t>
            </a:r>
          </a:p>
          <a:p>
            <a:r>
              <a:rPr lang="en-US" altLang="ko-KR" dirty="0"/>
              <a:t>vector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F623B-92BC-4E1C-845F-67C663A81394}"/>
              </a:ext>
            </a:extLst>
          </p:cNvPr>
          <p:cNvSpPr txBox="1"/>
          <p:nvPr/>
        </p:nvSpPr>
        <p:spPr>
          <a:xfrm>
            <a:off x="5032040" y="3194477"/>
            <a:ext cx="6825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 알고리즘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랜덤 포지션을 정해 이동</a:t>
            </a:r>
            <a:r>
              <a:rPr lang="en-US" altLang="ko-KR" dirty="0"/>
              <a:t>. </a:t>
            </a:r>
            <a:r>
              <a:rPr lang="ko-KR" altLang="en-US" dirty="0"/>
              <a:t>도착하면 다시 랜덤 포지션을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받아와 이동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플레이어가 시야에 들어오면 플레이어의 위치를 받아와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플레이어의 위치로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16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589B8-A4B9-41C3-ABDB-620ED4490D6F}"/>
              </a:ext>
            </a:extLst>
          </p:cNvPr>
          <p:cNvSpPr txBox="1"/>
          <p:nvPr/>
        </p:nvSpPr>
        <p:spPr>
          <a:xfrm>
            <a:off x="1683270" y="5849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F623B-92BC-4E1C-845F-67C663A81394}"/>
              </a:ext>
            </a:extLst>
          </p:cNvPr>
          <p:cNvSpPr txBox="1"/>
          <p:nvPr/>
        </p:nvSpPr>
        <p:spPr>
          <a:xfrm>
            <a:off x="1683270" y="2637886"/>
            <a:ext cx="6825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상하좌우로 이동할 수 있음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플레이어가 시야에 들어오면 플레이어의 위치를 받아와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플레이어의 위치로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0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ve - Colecovison Homebrew - Homebrew Discussion - AtariAge Forums">
            <a:extLst>
              <a:ext uri="{FF2B5EF4-FFF2-40B4-BE49-F238E27FC236}">
                <a16:creationId xmlns:a16="http://schemas.microsoft.com/office/drawing/2014/main" id="{79265664-4DE5-4F58-A13A-262A47F0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700" y="1731313"/>
            <a:ext cx="4302874" cy="325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936AF9-137B-4595-8AD6-B7812D95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86" y="1731313"/>
            <a:ext cx="4960276" cy="32510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47A66-AB3F-47DB-9E6E-F2CA7F1693CD}"/>
              </a:ext>
            </a:extLst>
          </p:cNvPr>
          <p:cNvSpPr txBox="1"/>
          <p:nvPr/>
        </p:nvSpPr>
        <p:spPr>
          <a:xfrm>
            <a:off x="1073426" y="766733"/>
            <a:ext cx="6296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시야에 들어오는 벽을 체크해서 벽을 화면에 출력</a:t>
            </a:r>
            <a:endParaRPr lang="en-US" altLang="ko-KR" dirty="0"/>
          </a:p>
          <a:p>
            <a:r>
              <a:rPr lang="en-US" altLang="ko-KR" dirty="0"/>
              <a:t>+</a:t>
            </a:r>
          </a:p>
          <a:p>
            <a:r>
              <a:rPr lang="ko-KR" altLang="en-US" dirty="0"/>
              <a:t>몬스터 위치가 플레이어의 시선에 보이면 출력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3053FE-AB90-4C61-8A1B-CE6A9FE31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14610"/>
              </p:ext>
            </p:extLst>
          </p:nvPr>
        </p:nvGraphicFramePr>
        <p:xfrm>
          <a:off x="1475408" y="1731313"/>
          <a:ext cx="4561905" cy="3948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2381">
                  <a:extLst>
                    <a:ext uri="{9D8B030D-6E8A-4147-A177-3AD203B41FA5}">
                      <a16:colId xmlns:a16="http://schemas.microsoft.com/office/drawing/2014/main" val="400104457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1825625721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686783492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1765185941"/>
                    </a:ext>
                  </a:extLst>
                </a:gridCol>
                <a:gridCol w="912381">
                  <a:extLst>
                    <a:ext uri="{9D8B030D-6E8A-4147-A177-3AD203B41FA5}">
                      <a16:colId xmlns:a16="http://schemas.microsoft.com/office/drawing/2014/main" val="3830487285"/>
                    </a:ext>
                  </a:extLst>
                </a:gridCol>
              </a:tblGrid>
              <a:tr h="789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43827"/>
                  </a:ext>
                </a:extLst>
              </a:tr>
              <a:tr h="7897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6281"/>
                  </a:ext>
                </a:extLst>
              </a:tr>
              <a:tr h="7897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63380"/>
                  </a:ext>
                </a:extLst>
              </a:tr>
              <a:tr h="7897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53440"/>
                  </a:ext>
                </a:extLst>
              </a:tr>
              <a:tr h="7897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865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328306-2BAB-406F-B74F-E94A0D90BBB1}"/>
              </a:ext>
            </a:extLst>
          </p:cNvPr>
          <p:cNvSpPr txBox="1"/>
          <p:nvPr/>
        </p:nvSpPr>
        <p:spPr>
          <a:xfrm>
            <a:off x="8811485" y="3059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837B0-784F-4F2F-9CE2-126B0536F93C}"/>
              </a:ext>
            </a:extLst>
          </p:cNvPr>
          <p:cNvSpPr txBox="1"/>
          <p:nvPr/>
        </p:nvSpPr>
        <p:spPr>
          <a:xfrm>
            <a:off x="6879553" y="31721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9261D-CEBC-4C83-833F-EB8BB31412A9}"/>
              </a:ext>
            </a:extLst>
          </p:cNvPr>
          <p:cNvSpPr txBox="1"/>
          <p:nvPr/>
        </p:nvSpPr>
        <p:spPr>
          <a:xfrm>
            <a:off x="10426844" y="31314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37DD3-2BF0-4A9E-99AA-27AEB26415A6}"/>
              </a:ext>
            </a:extLst>
          </p:cNvPr>
          <p:cNvSpPr txBox="1"/>
          <p:nvPr/>
        </p:nvSpPr>
        <p:spPr>
          <a:xfrm>
            <a:off x="7594181" y="30229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764F2-8C2E-4A7F-A925-6C00E41E632B}"/>
              </a:ext>
            </a:extLst>
          </p:cNvPr>
          <p:cNvSpPr txBox="1"/>
          <p:nvPr/>
        </p:nvSpPr>
        <p:spPr>
          <a:xfrm>
            <a:off x="9873137" y="29875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7506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ve - Colecovison Homebrew - Homebrew Discussion - AtariAge Forums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15700" y="1731313"/>
            <a:ext cx="4302874" cy="3251060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6186" y="1731313"/>
            <a:ext cx="4960276" cy="32510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3426" y="766733"/>
            <a:ext cx="629691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플레이어 시야에 들어오는 벽을 체크해서 벽을 화면에 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+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몬스터 위치가 플레이어의 시선에 보이면 출력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75408" y="1731313"/>
          <a:ext cx="4561905" cy="39488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2381"/>
                <a:gridCol w="912381"/>
                <a:gridCol w="912381"/>
                <a:gridCol w="912381"/>
                <a:gridCol w="912381"/>
              </a:tblGrid>
              <a:tr h="7897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7897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7897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897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Player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8977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811485" y="3059668"/>
            <a:ext cx="311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9553" y="3172177"/>
            <a:ext cx="437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12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26844" y="3131474"/>
            <a:ext cx="4379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13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4181" y="3022926"/>
            <a:ext cx="311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6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3137" y="2987511"/>
            <a:ext cx="3113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7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347A66-AB3F-47DB-9E6E-F2CA7F1693CD}"/>
              </a:ext>
            </a:extLst>
          </p:cNvPr>
          <p:cNvSpPr txBox="1"/>
          <p:nvPr/>
        </p:nvSpPr>
        <p:spPr>
          <a:xfrm>
            <a:off x="1708426" y="1947833"/>
            <a:ext cx="599875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코딩 컨벤션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중괄호 당겨 쓰지 않기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함수 이름 </a:t>
            </a:r>
            <a:r>
              <a:rPr lang="en-US" altLang="ko-KR" sz="3200" dirty="0"/>
              <a:t>– </a:t>
            </a:r>
            <a:r>
              <a:rPr lang="ko-KR" altLang="en-US" sz="3200" dirty="0"/>
              <a:t>파스칼</a:t>
            </a:r>
            <a:endParaRPr lang="en-US" altLang="ko-KR" sz="3200" dirty="0"/>
          </a:p>
          <a:p>
            <a:r>
              <a:rPr lang="en-US" altLang="ko-KR" sz="3200" dirty="0"/>
              <a:t>	</a:t>
            </a:r>
            <a:r>
              <a:rPr lang="ko-KR" altLang="en-US" sz="3200" dirty="0"/>
              <a:t>멤버 변수 </a:t>
            </a:r>
            <a:r>
              <a:rPr lang="en-US" altLang="ko-KR" sz="3200" dirty="0"/>
              <a:t>– </a:t>
            </a:r>
            <a:r>
              <a:rPr lang="ko-KR" altLang="en-US" sz="3200" dirty="0"/>
              <a:t>소문자로 시작</a:t>
            </a:r>
          </a:p>
        </p:txBody>
      </p:sp>
    </p:spTree>
    <p:extLst>
      <p:ext uri="{BB962C8B-B14F-4D97-AF65-F5344CB8AC3E}">
        <p14:creationId xmlns:p14="http://schemas.microsoft.com/office/powerpoint/2010/main" val="18569999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207</ep:Words>
  <ep:PresentationFormat>와이드스크린</ep:PresentationFormat>
  <ep:Paragraphs>58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2023-04-17T04:44:42.000</dcterms:created>
  <dc:creator>User</dc:creator>
  <cp:lastModifiedBy>meong</cp:lastModifiedBy>
  <dcterms:modified xsi:type="dcterms:W3CDTF">2023-04-23T08:53:21.567</dcterms:modified>
  <cp:revision>12</cp:revision>
  <dc:title>PowerPoint 프레젠테이션</dc:title>
  <cp:version/>
</cp:coreProperties>
</file>