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2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C58B-5987-4695-85EC-93A3A045C1F4}" type="datetimeFigureOut">
              <a:rPr lang="fr-FR" smtClean="0"/>
              <a:t>27/02/2020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3F4C-258E-4024-B1B3-64D2399C03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330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C58B-5987-4695-85EC-93A3A045C1F4}" type="datetimeFigureOut">
              <a:rPr lang="fr-FR" smtClean="0"/>
              <a:t>27/02/2020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3F4C-258E-4024-B1B3-64D2399C03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628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C58B-5987-4695-85EC-93A3A045C1F4}" type="datetimeFigureOut">
              <a:rPr lang="fr-FR" smtClean="0"/>
              <a:t>27/02/2020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3F4C-258E-4024-B1B3-64D2399C03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604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C58B-5987-4695-85EC-93A3A045C1F4}" type="datetimeFigureOut">
              <a:rPr lang="fr-FR" smtClean="0"/>
              <a:t>27/02/2020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3F4C-258E-4024-B1B3-64D2399C03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499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C58B-5987-4695-85EC-93A3A045C1F4}" type="datetimeFigureOut">
              <a:rPr lang="fr-FR" smtClean="0"/>
              <a:t>27/02/2020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3F4C-258E-4024-B1B3-64D2399C03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501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C58B-5987-4695-85EC-93A3A045C1F4}" type="datetimeFigureOut">
              <a:rPr lang="fr-FR" smtClean="0"/>
              <a:t>27/02/2020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3F4C-258E-4024-B1B3-64D2399C03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048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C58B-5987-4695-85EC-93A3A045C1F4}" type="datetimeFigureOut">
              <a:rPr lang="fr-FR" smtClean="0"/>
              <a:t>27/02/2020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3F4C-258E-4024-B1B3-64D2399C03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856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C58B-5987-4695-85EC-93A3A045C1F4}" type="datetimeFigureOut">
              <a:rPr lang="fr-FR" smtClean="0"/>
              <a:t>27/02/2020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3F4C-258E-4024-B1B3-64D2399C03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546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C58B-5987-4695-85EC-93A3A045C1F4}" type="datetimeFigureOut">
              <a:rPr lang="fr-FR" smtClean="0"/>
              <a:t>27/02/2020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3F4C-258E-4024-B1B3-64D2399C03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658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C58B-5987-4695-85EC-93A3A045C1F4}" type="datetimeFigureOut">
              <a:rPr lang="fr-FR" smtClean="0"/>
              <a:t>27/02/2020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3F4C-258E-4024-B1B3-64D2399C03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541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C58B-5987-4695-85EC-93A3A045C1F4}" type="datetimeFigureOut">
              <a:rPr lang="fr-FR" smtClean="0"/>
              <a:t>27/02/2020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3F4C-258E-4024-B1B3-64D2399C03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891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1C58B-5987-4695-85EC-93A3A045C1F4}" type="datetimeFigureOut">
              <a:rPr lang="fr-FR" smtClean="0"/>
              <a:t>27/02/2020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43F4C-258E-4024-B1B3-64D2399C03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99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orme libre 58"/>
          <p:cNvSpPr/>
          <p:nvPr/>
        </p:nvSpPr>
        <p:spPr>
          <a:xfrm>
            <a:off x="2978590" y="2851842"/>
            <a:ext cx="334978" cy="973528"/>
          </a:xfrm>
          <a:custGeom>
            <a:avLst/>
            <a:gdLst>
              <a:gd name="connsiteX0" fmla="*/ 99588 w 334978"/>
              <a:gd name="connsiteY0" fmla="*/ 0 h 1819746"/>
              <a:gd name="connsiteX1" fmla="*/ 325925 w 334978"/>
              <a:gd name="connsiteY1" fmla="*/ 0 h 1819746"/>
              <a:gd name="connsiteX2" fmla="*/ 334978 w 334978"/>
              <a:gd name="connsiteY2" fmla="*/ 1810693 h 1819746"/>
              <a:gd name="connsiteX3" fmla="*/ 0 w 334978"/>
              <a:gd name="connsiteY3" fmla="*/ 1819746 h 1819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78" h="1819746">
                <a:moveTo>
                  <a:pt x="99588" y="0"/>
                </a:moveTo>
                <a:lnTo>
                  <a:pt x="325925" y="0"/>
                </a:lnTo>
                <a:cubicBezTo>
                  <a:pt x="328943" y="603564"/>
                  <a:pt x="331960" y="1207129"/>
                  <a:pt x="334978" y="1810693"/>
                </a:cubicBezTo>
                <a:lnTo>
                  <a:pt x="0" y="1819746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13" name="Groupe 12"/>
          <p:cNvGrpSpPr/>
          <p:nvPr/>
        </p:nvGrpSpPr>
        <p:grpSpPr>
          <a:xfrm>
            <a:off x="793309" y="276387"/>
            <a:ext cx="2720566" cy="2772905"/>
            <a:chOff x="4608214" y="525101"/>
            <a:chExt cx="2720566" cy="2772905"/>
          </a:xfrm>
        </p:grpSpPr>
        <p:grpSp>
          <p:nvGrpSpPr>
            <p:cNvPr id="11" name="Groupe 10"/>
            <p:cNvGrpSpPr/>
            <p:nvPr/>
          </p:nvGrpSpPr>
          <p:grpSpPr>
            <a:xfrm>
              <a:off x="4608214" y="525101"/>
              <a:ext cx="2272420" cy="2772905"/>
              <a:chOff x="4608214" y="525101"/>
              <a:chExt cx="2272420" cy="3403866"/>
            </a:xfrm>
          </p:grpSpPr>
          <p:grpSp>
            <p:nvGrpSpPr>
              <p:cNvPr id="9" name="Groupe 8"/>
              <p:cNvGrpSpPr/>
              <p:nvPr/>
            </p:nvGrpSpPr>
            <p:grpSpPr>
              <a:xfrm>
                <a:off x="4608214" y="525102"/>
                <a:ext cx="2272420" cy="3403865"/>
                <a:chOff x="4608214" y="525102"/>
                <a:chExt cx="2272420" cy="3403865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4608214" y="525102"/>
                  <a:ext cx="2272420" cy="340386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6" name="Connecteur droit 5"/>
                <p:cNvCxnSpPr/>
                <p:nvPr/>
              </p:nvCxnSpPr>
              <p:spPr>
                <a:xfrm>
                  <a:off x="4608214" y="995881"/>
                  <a:ext cx="227242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ZoneTexte 9"/>
              <p:cNvSpPr txBox="1"/>
              <p:nvPr/>
            </p:nvSpPr>
            <p:spPr>
              <a:xfrm>
                <a:off x="4925085" y="525101"/>
                <a:ext cx="1638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User</a:t>
                </a:r>
                <a:endParaRPr lang="fr-FR" dirty="0"/>
              </a:p>
            </p:txBody>
          </p:sp>
        </p:grpSp>
        <p:sp>
          <p:nvSpPr>
            <p:cNvPr id="12" name="ZoneTexte 11"/>
            <p:cNvSpPr txBox="1"/>
            <p:nvPr/>
          </p:nvSpPr>
          <p:spPr>
            <a:xfrm>
              <a:off x="4658008" y="1051236"/>
              <a:ext cx="267077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ID</a:t>
              </a:r>
            </a:p>
            <a:p>
              <a:r>
                <a:rPr lang="fr-FR" sz="1400" dirty="0" smtClean="0"/>
                <a:t>Email</a:t>
              </a:r>
            </a:p>
            <a:p>
              <a:r>
                <a:rPr lang="fr-FR" sz="1400" dirty="0" smtClean="0"/>
                <a:t>Pseudo</a:t>
              </a:r>
            </a:p>
            <a:p>
              <a:r>
                <a:rPr lang="fr-FR" sz="1400" dirty="0" smtClean="0"/>
                <a:t>Password</a:t>
              </a:r>
            </a:p>
            <a:p>
              <a:r>
                <a:rPr lang="fr-FR" sz="1400" dirty="0" smtClean="0"/>
                <a:t>Date_creation_pwd</a:t>
              </a:r>
            </a:p>
            <a:p>
              <a:r>
                <a:rPr lang="fr-FR" sz="1400" dirty="0" smtClean="0"/>
                <a:t>Liste_pwd</a:t>
              </a:r>
            </a:p>
            <a:p>
              <a:r>
                <a:rPr lang="fr-FR" sz="1400" dirty="0" err="1" smtClean="0"/>
                <a:t>Etat_compte</a:t>
              </a:r>
              <a:endParaRPr lang="fr-FR" sz="1400" dirty="0" smtClean="0"/>
            </a:p>
            <a:p>
              <a:r>
                <a:rPr lang="fr-FR" sz="1400" dirty="0" smtClean="0"/>
                <a:t>Rôles</a:t>
              </a:r>
            </a:p>
            <a:p>
              <a:r>
                <a:rPr lang="fr-FR" sz="1400" dirty="0" err="1" smtClean="0">
                  <a:solidFill>
                    <a:srgbClr val="C00000"/>
                  </a:solidFill>
                </a:rPr>
                <a:t>Id_formation</a:t>
              </a:r>
              <a:endParaRPr lang="fr-FR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4419141" y="3374660"/>
            <a:ext cx="2736408" cy="3026140"/>
            <a:chOff x="4608214" y="525101"/>
            <a:chExt cx="2736408" cy="1114051"/>
          </a:xfrm>
        </p:grpSpPr>
        <p:grpSp>
          <p:nvGrpSpPr>
            <p:cNvPr id="15" name="Groupe 14"/>
            <p:cNvGrpSpPr/>
            <p:nvPr/>
          </p:nvGrpSpPr>
          <p:grpSpPr>
            <a:xfrm>
              <a:off x="4608214" y="525101"/>
              <a:ext cx="2272420" cy="1114051"/>
              <a:chOff x="4608214" y="525101"/>
              <a:chExt cx="2272420" cy="1367548"/>
            </a:xfrm>
          </p:grpSpPr>
          <p:grpSp>
            <p:nvGrpSpPr>
              <p:cNvPr id="17" name="Groupe 16"/>
              <p:cNvGrpSpPr/>
              <p:nvPr/>
            </p:nvGrpSpPr>
            <p:grpSpPr>
              <a:xfrm>
                <a:off x="4608214" y="525101"/>
                <a:ext cx="2272420" cy="1367548"/>
                <a:chOff x="4608214" y="525101"/>
                <a:chExt cx="2272420" cy="1367548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608214" y="525101"/>
                  <a:ext cx="2272420" cy="136754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20" name="Connecteur droit 19"/>
                <p:cNvCxnSpPr/>
                <p:nvPr/>
              </p:nvCxnSpPr>
              <p:spPr>
                <a:xfrm>
                  <a:off x="4608214" y="728782"/>
                  <a:ext cx="227242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ZoneTexte 17"/>
              <p:cNvSpPr txBox="1"/>
              <p:nvPr/>
            </p:nvSpPr>
            <p:spPr>
              <a:xfrm>
                <a:off x="4925085" y="525101"/>
                <a:ext cx="1638677" cy="464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Candidature</a:t>
                </a:r>
                <a:endParaRPr lang="fr-FR" dirty="0"/>
              </a:p>
            </p:txBody>
          </p:sp>
        </p:grpSp>
        <p:sp>
          <p:nvSpPr>
            <p:cNvPr id="16" name="ZoneTexte 15"/>
            <p:cNvSpPr txBox="1"/>
            <p:nvPr/>
          </p:nvSpPr>
          <p:spPr>
            <a:xfrm>
              <a:off x="4673850" y="741548"/>
              <a:ext cx="2670772" cy="589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id</a:t>
              </a:r>
            </a:p>
            <a:p>
              <a:r>
                <a:rPr lang="fr-FR" sz="1400" dirty="0" smtClean="0"/>
                <a:t>Moyen</a:t>
              </a:r>
            </a:p>
            <a:p>
              <a:r>
                <a:rPr lang="fr-FR" sz="1400" dirty="0" smtClean="0"/>
                <a:t>Etat</a:t>
              </a:r>
            </a:p>
            <a:p>
              <a:r>
                <a:rPr lang="fr-FR" sz="1400" dirty="0" err="1" smtClean="0"/>
                <a:t>Reponse</a:t>
              </a:r>
              <a:endParaRPr lang="fr-FR" sz="1400" dirty="0" smtClean="0"/>
            </a:p>
            <a:p>
              <a:r>
                <a:rPr lang="fr-FR" sz="1400" dirty="0" err="1" smtClean="0"/>
                <a:t>Delai</a:t>
              </a:r>
              <a:r>
                <a:rPr lang="fr-FR" sz="1400" dirty="0" smtClean="0"/>
                <a:t> </a:t>
              </a:r>
              <a:r>
                <a:rPr lang="fr-FR" sz="1400" dirty="0" err="1" smtClean="0"/>
                <a:t>reponse</a:t>
              </a:r>
              <a:endParaRPr lang="fr-FR" sz="1400" dirty="0" smtClean="0"/>
            </a:p>
            <a:p>
              <a:r>
                <a:rPr lang="fr-FR" sz="1400" dirty="0" err="1" smtClean="0">
                  <a:solidFill>
                    <a:srgbClr val="C00000"/>
                  </a:solidFill>
                </a:rPr>
                <a:t>User_id</a:t>
              </a:r>
              <a:endParaRPr lang="fr-FR" sz="1400" dirty="0" smtClean="0">
                <a:solidFill>
                  <a:srgbClr val="C00000"/>
                </a:solidFill>
              </a:endParaRPr>
            </a:p>
            <a:p>
              <a:r>
                <a:rPr lang="fr-FR" sz="1400" dirty="0" err="1" smtClean="0">
                  <a:solidFill>
                    <a:srgbClr val="C00000"/>
                  </a:solidFill>
                </a:rPr>
                <a:t>enteprise_id</a:t>
              </a:r>
              <a:endParaRPr lang="fr-FR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7856900" y="1867761"/>
            <a:ext cx="2718383" cy="3975836"/>
            <a:chOff x="4608214" y="525101"/>
            <a:chExt cx="2718383" cy="3975836"/>
          </a:xfrm>
        </p:grpSpPr>
        <p:grpSp>
          <p:nvGrpSpPr>
            <p:cNvPr id="22" name="Groupe 21"/>
            <p:cNvGrpSpPr/>
            <p:nvPr/>
          </p:nvGrpSpPr>
          <p:grpSpPr>
            <a:xfrm>
              <a:off x="4608214" y="525101"/>
              <a:ext cx="2272420" cy="3975836"/>
              <a:chOff x="4608214" y="525101"/>
              <a:chExt cx="2272420" cy="4880518"/>
            </a:xfrm>
          </p:grpSpPr>
          <p:grpSp>
            <p:nvGrpSpPr>
              <p:cNvPr id="24" name="Groupe 23"/>
              <p:cNvGrpSpPr/>
              <p:nvPr/>
            </p:nvGrpSpPr>
            <p:grpSpPr>
              <a:xfrm>
                <a:off x="4608214" y="525101"/>
                <a:ext cx="2272420" cy="4880518"/>
                <a:chOff x="4608214" y="525101"/>
                <a:chExt cx="2272420" cy="4880518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4608214" y="525101"/>
                  <a:ext cx="2272420" cy="48805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27" name="Connecteur droit 26"/>
                <p:cNvCxnSpPr/>
                <p:nvPr/>
              </p:nvCxnSpPr>
              <p:spPr>
                <a:xfrm>
                  <a:off x="4608214" y="995881"/>
                  <a:ext cx="227242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ZoneTexte 24"/>
              <p:cNvSpPr txBox="1"/>
              <p:nvPr/>
            </p:nvSpPr>
            <p:spPr>
              <a:xfrm>
                <a:off x="4925085" y="525101"/>
                <a:ext cx="1638677" cy="453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Entreprise</a:t>
                </a:r>
                <a:endParaRPr lang="fr-FR" dirty="0"/>
              </a:p>
            </p:txBody>
          </p:sp>
        </p:grpSp>
        <p:sp>
          <p:nvSpPr>
            <p:cNvPr id="23" name="ZoneTexte 22"/>
            <p:cNvSpPr txBox="1"/>
            <p:nvPr/>
          </p:nvSpPr>
          <p:spPr>
            <a:xfrm>
              <a:off x="4655825" y="1028600"/>
              <a:ext cx="2670772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ID</a:t>
              </a:r>
            </a:p>
            <a:p>
              <a:r>
                <a:rPr lang="fr-FR" sz="1400" dirty="0" smtClean="0"/>
                <a:t>Nom</a:t>
              </a:r>
            </a:p>
            <a:p>
              <a:r>
                <a:rPr lang="fr-FR" sz="1400" dirty="0" smtClean="0"/>
                <a:t>Raison social</a:t>
              </a:r>
            </a:p>
            <a:p>
              <a:r>
                <a:rPr lang="fr-FR" sz="1400" dirty="0" smtClean="0"/>
                <a:t>Secteur activité</a:t>
              </a:r>
            </a:p>
            <a:p>
              <a:r>
                <a:rPr lang="fr-FR" sz="1400" dirty="0" smtClean="0"/>
                <a:t>Adresse</a:t>
              </a:r>
            </a:p>
            <a:p>
              <a:r>
                <a:rPr lang="fr-FR" sz="1400" dirty="0" smtClean="0"/>
                <a:t>Code postal/</a:t>
              </a:r>
              <a:r>
                <a:rPr lang="fr-FR" sz="1400" dirty="0" err="1" smtClean="0"/>
                <a:t>departement</a:t>
              </a:r>
              <a:endParaRPr lang="fr-FR" sz="1400" dirty="0" smtClean="0"/>
            </a:p>
            <a:p>
              <a:r>
                <a:rPr lang="fr-FR" sz="1400" dirty="0" smtClean="0"/>
                <a:t>Tel</a:t>
              </a:r>
            </a:p>
            <a:p>
              <a:r>
                <a:rPr lang="fr-FR" sz="1400" dirty="0" smtClean="0"/>
                <a:t>Mail</a:t>
              </a:r>
            </a:p>
            <a:p>
              <a:r>
                <a:rPr lang="fr-FR" sz="1400" dirty="0" smtClean="0"/>
                <a:t>Historique </a:t>
              </a:r>
              <a:r>
                <a:rPr lang="fr-FR" sz="1400" dirty="0" err="1" smtClean="0"/>
                <a:t>modif</a:t>
              </a:r>
              <a:endParaRPr lang="fr-FR" sz="1400" dirty="0" smtClean="0"/>
            </a:p>
            <a:p>
              <a:endParaRPr lang="fr-FR" sz="1400" dirty="0" smtClean="0">
                <a:solidFill>
                  <a:srgbClr val="C00000"/>
                </a:solidFill>
              </a:endParaRPr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4338876" y="441916"/>
            <a:ext cx="2753006" cy="2238447"/>
            <a:chOff x="4608214" y="525101"/>
            <a:chExt cx="2753006" cy="2238447"/>
          </a:xfrm>
        </p:grpSpPr>
        <p:grpSp>
          <p:nvGrpSpPr>
            <p:cNvPr id="36" name="Groupe 35"/>
            <p:cNvGrpSpPr/>
            <p:nvPr/>
          </p:nvGrpSpPr>
          <p:grpSpPr>
            <a:xfrm>
              <a:off x="4608214" y="525101"/>
              <a:ext cx="2272420" cy="2238447"/>
              <a:chOff x="4608214" y="525101"/>
              <a:chExt cx="2272420" cy="2747794"/>
            </a:xfrm>
          </p:grpSpPr>
          <p:grpSp>
            <p:nvGrpSpPr>
              <p:cNvPr id="38" name="Groupe 37"/>
              <p:cNvGrpSpPr/>
              <p:nvPr/>
            </p:nvGrpSpPr>
            <p:grpSpPr>
              <a:xfrm>
                <a:off x="4608214" y="525101"/>
                <a:ext cx="2272420" cy="2747794"/>
                <a:chOff x="4608214" y="525101"/>
                <a:chExt cx="2272420" cy="2747794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4608214" y="525101"/>
                  <a:ext cx="2272420" cy="274779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41" name="Connecteur droit 40"/>
                <p:cNvCxnSpPr/>
                <p:nvPr/>
              </p:nvCxnSpPr>
              <p:spPr>
                <a:xfrm>
                  <a:off x="4608214" y="995881"/>
                  <a:ext cx="227242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ZoneTexte 38"/>
              <p:cNvSpPr txBox="1"/>
              <p:nvPr/>
            </p:nvSpPr>
            <p:spPr>
              <a:xfrm>
                <a:off x="4925085" y="525101"/>
                <a:ext cx="1638677" cy="453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Contact</a:t>
                </a:r>
                <a:endParaRPr lang="fr-FR" dirty="0"/>
              </a:p>
            </p:txBody>
          </p:sp>
        </p:grpSp>
        <p:sp>
          <p:nvSpPr>
            <p:cNvPr id="37" name="ZoneTexte 36"/>
            <p:cNvSpPr txBox="1"/>
            <p:nvPr/>
          </p:nvSpPr>
          <p:spPr>
            <a:xfrm>
              <a:off x="4690448" y="1036860"/>
              <a:ext cx="267077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ID</a:t>
              </a:r>
            </a:p>
            <a:p>
              <a:r>
                <a:rPr lang="fr-FR" sz="1400" dirty="0" smtClean="0"/>
                <a:t>Nom</a:t>
              </a:r>
            </a:p>
            <a:p>
              <a:r>
                <a:rPr lang="fr-FR" sz="1400" dirty="0" smtClean="0"/>
                <a:t>Fonction</a:t>
              </a:r>
            </a:p>
            <a:p>
              <a:r>
                <a:rPr lang="fr-FR" sz="1400" dirty="0" smtClean="0"/>
                <a:t>Tel</a:t>
              </a:r>
            </a:p>
            <a:p>
              <a:r>
                <a:rPr lang="fr-FR" sz="1400" dirty="0" smtClean="0"/>
                <a:t>Mail</a:t>
              </a:r>
            </a:p>
            <a:p>
              <a:r>
                <a:rPr lang="fr-FR" sz="1400" dirty="0" err="1" smtClean="0"/>
                <a:t>linkedin</a:t>
              </a:r>
              <a:endParaRPr lang="fr-FR" sz="1400" dirty="0" smtClean="0"/>
            </a:p>
            <a:p>
              <a:r>
                <a:rPr lang="fr-FR" sz="1400" dirty="0" err="1" smtClean="0">
                  <a:solidFill>
                    <a:srgbClr val="C00000"/>
                  </a:solidFill>
                </a:rPr>
                <a:t>Id_entreprise</a:t>
              </a:r>
              <a:endParaRPr lang="fr-FR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2" name="Groupe 41"/>
          <p:cNvGrpSpPr/>
          <p:nvPr/>
        </p:nvGrpSpPr>
        <p:grpSpPr>
          <a:xfrm>
            <a:off x="824871" y="3132393"/>
            <a:ext cx="2765079" cy="1821401"/>
            <a:chOff x="4608214" y="525101"/>
            <a:chExt cx="2765079" cy="1821401"/>
          </a:xfrm>
        </p:grpSpPr>
        <p:grpSp>
          <p:nvGrpSpPr>
            <p:cNvPr id="43" name="Groupe 42"/>
            <p:cNvGrpSpPr/>
            <p:nvPr/>
          </p:nvGrpSpPr>
          <p:grpSpPr>
            <a:xfrm>
              <a:off x="4608214" y="525101"/>
              <a:ext cx="2272420" cy="1821401"/>
              <a:chOff x="4608214" y="525101"/>
              <a:chExt cx="2272420" cy="2235852"/>
            </a:xfrm>
          </p:grpSpPr>
          <p:grpSp>
            <p:nvGrpSpPr>
              <p:cNvPr id="45" name="Groupe 44"/>
              <p:cNvGrpSpPr/>
              <p:nvPr/>
            </p:nvGrpSpPr>
            <p:grpSpPr>
              <a:xfrm>
                <a:off x="4608214" y="525102"/>
                <a:ext cx="2272420" cy="2235851"/>
                <a:chOff x="4608214" y="525102"/>
                <a:chExt cx="2272420" cy="2235851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4608214" y="525102"/>
                  <a:ext cx="2272420" cy="223585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48" name="Connecteur droit 47"/>
                <p:cNvCxnSpPr/>
                <p:nvPr/>
              </p:nvCxnSpPr>
              <p:spPr>
                <a:xfrm>
                  <a:off x="4608214" y="995881"/>
                  <a:ext cx="227242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ZoneTexte 45"/>
              <p:cNvSpPr txBox="1"/>
              <p:nvPr/>
            </p:nvSpPr>
            <p:spPr>
              <a:xfrm>
                <a:off x="4925085" y="525101"/>
                <a:ext cx="1638677" cy="453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Formation</a:t>
                </a:r>
                <a:endParaRPr lang="fr-FR" dirty="0"/>
              </a:p>
            </p:txBody>
          </p:sp>
        </p:grpSp>
        <p:sp>
          <p:nvSpPr>
            <p:cNvPr id="44" name="ZoneTexte 43"/>
            <p:cNvSpPr txBox="1"/>
            <p:nvPr/>
          </p:nvSpPr>
          <p:spPr>
            <a:xfrm>
              <a:off x="4702521" y="1087868"/>
              <a:ext cx="26707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ID</a:t>
              </a:r>
            </a:p>
            <a:p>
              <a:r>
                <a:rPr lang="fr-FR" sz="1400" dirty="0" smtClean="0"/>
                <a:t>nom</a:t>
              </a:r>
            </a:p>
            <a:p>
              <a:r>
                <a:rPr lang="fr-FR" sz="1400" dirty="0" smtClean="0"/>
                <a:t>tag</a:t>
              </a:r>
            </a:p>
          </p:txBody>
        </p:sp>
      </p:grpSp>
      <p:cxnSp>
        <p:nvCxnSpPr>
          <p:cNvPr id="51" name="Connecteur en angle 50"/>
          <p:cNvCxnSpPr/>
          <p:nvPr/>
        </p:nvCxnSpPr>
        <p:spPr>
          <a:xfrm>
            <a:off x="6611296" y="2371260"/>
            <a:ext cx="1245604" cy="13592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Forme libre 56"/>
          <p:cNvSpPr/>
          <p:nvPr/>
        </p:nvSpPr>
        <p:spPr>
          <a:xfrm>
            <a:off x="6690511" y="2580238"/>
            <a:ext cx="1167897" cy="2906162"/>
          </a:xfrm>
          <a:custGeom>
            <a:avLst/>
            <a:gdLst>
              <a:gd name="connsiteX0" fmla="*/ 1167897 w 1167897"/>
              <a:gd name="connsiteY0" fmla="*/ 0 h 2906162"/>
              <a:gd name="connsiteX1" fmla="*/ 679010 w 1167897"/>
              <a:gd name="connsiteY1" fmla="*/ 0 h 2906162"/>
              <a:gd name="connsiteX2" fmla="*/ 642796 w 1167897"/>
              <a:gd name="connsiteY2" fmla="*/ 2906162 h 2906162"/>
              <a:gd name="connsiteX3" fmla="*/ 0 w 1167897"/>
              <a:gd name="connsiteY3" fmla="*/ 2897109 h 2906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897" h="2906162">
                <a:moveTo>
                  <a:pt x="1167897" y="0"/>
                </a:moveTo>
                <a:lnTo>
                  <a:pt x="679010" y="0"/>
                </a:lnTo>
                <a:lnTo>
                  <a:pt x="642796" y="2906162"/>
                </a:lnTo>
                <a:lnTo>
                  <a:pt x="0" y="2897109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 57"/>
          <p:cNvSpPr/>
          <p:nvPr/>
        </p:nvSpPr>
        <p:spPr>
          <a:xfrm>
            <a:off x="3078178" y="914400"/>
            <a:ext cx="1339913" cy="4309450"/>
          </a:xfrm>
          <a:custGeom>
            <a:avLst/>
            <a:gdLst>
              <a:gd name="connsiteX0" fmla="*/ 1339913 w 1339913"/>
              <a:gd name="connsiteY0" fmla="*/ 4309450 h 4309450"/>
              <a:gd name="connsiteX1" fmla="*/ 769545 w 1339913"/>
              <a:gd name="connsiteY1" fmla="*/ 4309450 h 4309450"/>
              <a:gd name="connsiteX2" fmla="*/ 769545 w 1339913"/>
              <a:gd name="connsiteY2" fmla="*/ 0 h 4309450"/>
              <a:gd name="connsiteX3" fmla="*/ 0 w 1339913"/>
              <a:gd name="connsiteY3" fmla="*/ 0 h 430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9913" h="4309450">
                <a:moveTo>
                  <a:pt x="1339913" y="4309450"/>
                </a:moveTo>
                <a:lnTo>
                  <a:pt x="769545" y="4309450"/>
                </a:lnTo>
                <a:lnTo>
                  <a:pt x="769545" y="0"/>
                </a:lnTo>
                <a:lnTo>
                  <a:pt x="0" y="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67" name="Groupe 66"/>
          <p:cNvGrpSpPr/>
          <p:nvPr/>
        </p:nvGrpSpPr>
        <p:grpSpPr>
          <a:xfrm>
            <a:off x="815780" y="5164141"/>
            <a:ext cx="2765079" cy="1406838"/>
            <a:chOff x="4608214" y="520784"/>
            <a:chExt cx="2765079" cy="1406838"/>
          </a:xfrm>
        </p:grpSpPr>
        <p:grpSp>
          <p:nvGrpSpPr>
            <p:cNvPr id="68" name="Groupe 67"/>
            <p:cNvGrpSpPr/>
            <p:nvPr/>
          </p:nvGrpSpPr>
          <p:grpSpPr>
            <a:xfrm>
              <a:off x="4608214" y="520784"/>
              <a:ext cx="2497788" cy="1406838"/>
              <a:chOff x="4608214" y="519802"/>
              <a:chExt cx="2497788" cy="1726957"/>
            </a:xfrm>
          </p:grpSpPr>
          <p:grpSp>
            <p:nvGrpSpPr>
              <p:cNvPr id="70" name="Groupe 69"/>
              <p:cNvGrpSpPr/>
              <p:nvPr/>
            </p:nvGrpSpPr>
            <p:grpSpPr>
              <a:xfrm>
                <a:off x="4608214" y="525102"/>
                <a:ext cx="2497788" cy="1721657"/>
                <a:chOff x="4608214" y="525102"/>
                <a:chExt cx="2497788" cy="1721657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4608214" y="525102"/>
                  <a:ext cx="2497788" cy="172165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73" name="Connecteur droit 72"/>
                <p:cNvCxnSpPr/>
                <p:nvPr/>
              </p:nvCxnSpPr>
              <p:spPr>
                <a:xfrm>
                  <a:off x="4608214" y="995881"/>
                  <a:ext cx="227242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ZoneTexte 70"/>
              <p:cNvSpPr txBox="1"/>
              <p:nvPr/>
            </p:nvSpPr>
            <p:spPr>
              <a:xfrm>
                <a:off x="4702521" y="519802"/>
                <a:ext cx="2381224" cy="453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err="1" smtClean="0"/>
                  <a:t>Entreprise_Formation</a:t>
                </a:r>
                <a:endParaRPr lang="fr-FR" dirty="0"/>
              </a:p>
            </p:txBody>
          </p:sp>
        </p:grpSp>
        <p:sp>
          <p:nvSpPr>
            <p:cNvPr id="69" name="ZoneTexte 68"/>
            <p:cNvSpPr txBox="1"/>
            <p:nvPr/>
          </p:nvSpPr>
          <p:spPr>
            <a:xfrm>
              <a:off x="4702521" y="1087868"/>
              <a:ext cx="26707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ID</a:t>
              </a:r>
            </a:p>
            <a:p>
              <a:r>
                <a:rPr lang="fr-FR" sz="1400" dirty="0" err="1" smtClean="0"/>
                <a:t>Id_formation</a:t>
              </a:r>
              <a:endParaRPr lang="fr-FR" sz="1400" dirty="0" smtClean="0"/>
            </a:p>
            <a:p>
              <a:r>
                <a:rPr lang="fr-FR" sz="1400" dirty="0" err="1" smtClean="0"/>
                <a:t>Id_entreprise</a:t>
              </a:r>
              <a:endParaRPr lang="fr-FR" sz="1400" dirty="0" smtClean="0"/>
            </a:p>
          </p:txBody>
        </p:sp>
      </p:grpSp>
      <p:sp>
        <p:nvSpPr>
          <p:cNvPr id="61" name="Forme libre 60"/>
          <p:cNvSpPr/>
          <p:nvPr/>
        </p:nvSpPr>
        <p:spPr>
          <a:xfrm>
            <a:off x="3313568" y="2553077"/>
            <a:ext cx="7061703" cy="4164594"/>
          </a:xfrm>
          <a:custGeom>
            <a:avLst/>
            <a:gdLst>
              <a:gd name="connsiteX0" fmla="*/ 6826313 w 7061703"/>
              <a:gd name="connsiteY0" fmla="*/ 0 h 4164594"/>
              <a:gd name="connsiteX1" fmla="*/ 7061703 w 7061703"/>
              <a:gd name="connsiteY1" fmla="*/ 0 h 4164594"/>
              <a:gd name="connsiteX2" fmla="*/ 7043596 w 7061703"/>
              <a:gd name="connsiteY2" fmla="*/ 4137434 h 4164594"/>
              <a:gd name="connsiteX3" fmla="*/ 271604 w 7061703"/>
              <a:gd name="connsiteY3" fmla="*/ 4164594 h 4164594"/>
              <a:gd name="connsiteX4" fmla="*/ 280658 w 7061703"/>
              <a:gd name="connsiteY4" fmla="*/ 3838670 h 4164594"/>
              <a:gd name="connsiteX5" fmla="*/ 0 w 7061703"/>
              <a:gd name="connsiteY5" fmla="*/ 3838670 h 416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61703" h="4164594">
                <a:moveTo>
                  <a:pt x="6826313" y="0"/>
                </a:moveTo>
                <a:lnTo>
                  <a:pt x="7061703" y="0"/>
                </a:lnTo>
                <a:cubicBezTo>
                  <a:pt x="7055667" y="1379145"/>
                  <a:pt x="7049632" y="2758289"/>
                  <a:pt x="7043596" y="4137434"/>
                </a:cubicBezTo>
                <a:lnTo>
                  <a:pt x="271604" y="4164594"/>
                </a:lnTo>
                <a:lnTo>
                  <a:pt x="280658" y="3838670"/>
                </a:lnTo>
                <a:lnTo>
                  <a:pt x="0" y="383867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Forme libre 61"/>
          <p:cNvSpPr/>
          <p:nvPr/>
        </p:nvSpPr>
        <p:spPr>
          <a:xfrm>
            <a:off x="470780" y="3865830"/>
            <a:ext cx="353085" cy="2272420"/>
          </a:xfrm>
          <a:custGeom>
            <a:avLst/>
            <a:gdLst>
              <a:gd name="connsiteX0" fmla="*/ 325925 w 353085"/>
              <a:gd name="connsiteY0" fmla="*/ 2272420 h 2272420"/>
              <a:gd name="connsiteX1" fmla="*/ 0 w 353085"/>
              <a:gd name="connsiteY1" fmla="*/ 2272420 h 2272420"/>
              <a:gd name="connsiteX2" fmla="*/ 27161 w 353085"/>
              <a:gd name="connsiteY2" fmla="*/ 0 h 2272420"/>
              <a:gd name="connsiteX3" fmla="*/ 353085 w 353085"/>
              <a:gd name="connsiteY3" fmla="*/ 0 h 227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085" h="2272420">
                <a:moveTo>
                  <a:pt x="325925" y="2272420"/>
                </a:moveTo>
                <a:lnTo>
                  <a:pt x="0" y="2272420"/>
                </a:lnTo>
                <a:lnTo>
                  <a:pt x="27161" y="0"/>
                </a:lnTo>
                <a:lnTo>
                  <a:pt x="353085" y="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3195873" y="3223034"/>
            <a:ext cx="461727" cy="2786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4269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49</Words>
  <Application>Microsoft Office PowerPoint</Application>
  <PresentationFormat>Grand écran</PresentationFormat>
  <Paragraphs>44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Kleinewolf</dc:creator>
  <cp:lastModifiedBy>Kleinewolf</cp:lastModifiedBy>
  <cp:revision>8</cp:revision>
  <dcterms:created xsi:type="dcterms:W3CDTF">2020-01-31T10:47:31Z</dcterms:created>
  <dcterms:modified xsi:type="dcterms:W3CDTF">2020-02-27T16:08:00Z</dcterms:modified>
</cp:coreProperties>
</file>