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7E97"/>
    <a:srgbClr val="865790"/>
    <a:srgbClr val="7E2B90"/>
    <a:srgbClr val="F0965A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1041-2089-B840-A29C-F8F71D6FE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65F82-8362-9A45-A75B-E19C87523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BCC7B-D8C2-2E4C-960D-F08E74A0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2568-A983-D342-AD56-032F9FF63BA4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A38E5-F656-6449-A531-6685C15C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6B79A-9B3A-404B-84C9-8BFCEEBA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454-BE07-0442-A147-FDCDB6F5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C839-7599-AF47-B0EC-62B51602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D12DA-18AA-C348-BBC2-80BEFA034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A6587-BF6D-AB45-9402-43FE7C5B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2568-A983-D342-AD56-032F9FF63BA4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1413A-E5C6-0946-85D7-FFD1E9F2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E260E-D0A3-9745-A0EB-F1CE3451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454-BE07-0442-A147-FDCDB6F5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0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61F39-25B4-964F-87B0-7FB676632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BAA5D-0A69-334B-B11F-A417B15C0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21F51-1879-834C-B9ED-C3B04000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2568-A983-D342-AD56-032F9FF63BA4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BB46D-C9B8-1943-8744-4E6DF812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C0099-8DC8-F043-AA09-F6F7AAB8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454-BE07-0442-A147-FDCDB6F5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9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6B54-D034-BC45-944C-B658FBD7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AF934-AB56-A347-BCA0-B5BA5F998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054D5-0EB0-BF44-A27B-1916DD3D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2568-A983-D342-AD56-032F9FF63BA4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412E-4595-6046-BB10-A5EA0B91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1709E-0E4A-8645-B8E4-35DFDE85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454-BE07-0442-A147-FDCDB6F5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0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A380-DED0-594C-AB34-167E5C6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083F9-8635-084F-B7E0-2DA95DBEE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BC2AF-4AB4-0345-B257-7BE84B4D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2568-A983-D342-AD56-032F9FF63BA4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5DCFC-6B54-4442-BF5F-1260F703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B145-20E0-3242-978B-8D2FEC7C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454-BE07-0442-A147-FDCDB6F5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1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5650-3FA4-E448-A075-BD438FAB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915C-38D0-2B47-AE2C-4C2971D69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1233E-E76A-FC4A-B104-45871BECE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1360B-A38E-3045-B13C-2D03C691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2568-A983-D342-AD56-032F9FF63BA4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ECFE0-2E8B-A847-BE1A-95619DC7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ED4C7-859B-1447-AB78-99BF921F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454-BE07-0442-A147-FDCDB6F5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B82-D9E3-3A4A-9F75-0D48D132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899C7-9A98-FD41-8E76-4313DEF5B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D04BA-1DD8-A74D-AE05-CB59AB223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2DE1C-4913-6B41-A565-5A6B9C375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9062D-A370-1B49-8A21-A5DC85742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97FF1-35FD-494D-9174-C794DE0B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2568-A983-D342-AD56-032F9FF63BA4}" type="datetimeFigureOut">
              <a:rPr lang="en-US" smtClean="0"/>
              <a:t>4/14/20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13CF1-08D1-8F48-9804-6B89A60F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55589-32D0-1F49-9E1C-9B8EF730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454-BE07-0442-A147-FDCDB6F5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7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6EA9-CB50-CA4A-9E43-59EB3558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786DB-4A98-C942-9732-A4B3614D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2568-A983-D342-AD56-032F9FF63BA4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C851A-A770-9F42-953D-BA3E8A54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C7BAD-FA4B-4845-B8BC-6CE4E821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454-BE07-0442-A147-FDCDB6F5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9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B0D6F-AA2E-F94D-ACEF-EEB2AE21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2568-A983-D342-AD56-032F9FF63BA4}" type="datetimeFigureOut">
              <a:rPr lang="en-US" smtClean="0"/>
              <a:t>4/14/20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3FC8D-04C4-8A48-AC74-ADE6A5708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DC1DC-50F6-F14E-8306-91162905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454-BE07-0442-A147-FDCDB6F5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9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D1E5-30A5-0E4B-A5B3-97C330E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443A-8A6B-EE41-A686-357BAC33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5CCE9-C199-824F-BFDC-3C8524E03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B1DCB-A279-634F-AC51-5E192744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2568-A983-D342-AD56-032F9FF63BA4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3498F-3A16-684F-B7E0-9A3044F6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4BAD8-F8F8-3547-8AC4-D828B5AC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454-BE07-0442-A147-FDCDB6F5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6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1765-D422-ED42-95E0-A797BD2F7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4E68E-BAAE-4A40-A1D0-9DF8C449D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68B77-7577-994C-9409-67C6FEE07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A7A87-CAF8-DC4D-A282-E5256E6F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2568-A983-D342-AD56-032F9FF63BA4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16705-E313-064B-9251-B602EB26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EC260-3631-EE41-A3F6-94CC5A64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454-BE07-0442-A147-FDCDB6F5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6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0A26A-5FE3-E84E-B079-09F30B6D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7FEA5-528B-554B-9276-18E190715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23166-4046-C54C-9973-4631E8172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A2568-A983-D342-AD56-032F9FF63BA4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AAA2E-F823-9E46-8598-89C7823D4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065EE-1408-9B4D-ABC3-1A47EAD80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5D454-BE07-0442-A147-FDCDB6F5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5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ghnut 3">
            <a:extLst>
              <a:ext uri="{FF2B5EF4-FFF2-40B4-BE49-F238E27FC236}">
                <a16:creationId xmlns:a16="http://schemas.microsoft.com/office/drawing/2014/main" id="{5EE8FC43-B071-9145-9217-6813F16E72AC}"/>
              </a:ext>
            </a:extLst>
          </p:cNvPr>
          <p:cNvSpPr/>
          <p:nvPr/>
        </p:nvSpPr>
        <p:spPr>
          <a:xfrm>
            <a:off x="2903838" y="877329"/>
            <a:ext cx="5103341" cy="5103341"/>
          </a:xfrm>
          <a:prstGeom prst="donut">
            <a:avLst>
              <a:gd name="adj" fmla="val 22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02A19F0-7241-3847-A601-2EDA01E387FF}"/>
              </a:ext>
            </a:extLst>
          </p:cNvPr>
          <p:cNvGrpSpPr/>
          <p:nvPr/>
        </p:nvGrpSpPr>
        <p:grpSpPr>
          <a:xfrm>
            <a:off x="4897050" y="877329"/>
            <a:ext cx="908222" cy="1210962"/>
            <a:chOff x="4985950" y="877329"/>
            <a:chExt cx="908222" cy="1210962"/>
          </a:xfrm>
          <a:solidFill>
            <a:schemeClr val="bg1"/>
          </a:solidFill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791529BC-C527-434D-A353-E1BDED7BCC46}"/>
                </a:ext>
              </a:extLst>
            </p:cNvPr>
            <p:cNvSpPr/>
            <p:nvPr/>
          </p:nvSpPr>
          <p:spPr>
            <a:xfrm>
              <a:off x="5288691" y="877329"/>
              <a:ext cx="605481" cy="60548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A728267D-973F-F14E-B540-56D2AE3D0B8F}"/>
                </a:ext>
              </a:extLst>
            </p:cNvPr>
            <p:cNvSpPr/>
            <p:nvPr/>
          </p:nvSpPr>
          <p:spPr>
            <a:xfrm rot="10800000">
              <a:off x="4985950" y="1482810"/>
              <a:ext cx="605481" cy="60548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7144CEF-6B14-E341-A5C5-3E68C72D3911}"/>
              </a:ext>
            </a:extLst>
          </p:cNvPr>
          <p:cNvGrpSpPr/>
          <p:nvPr/>
        </p:nvGrpSpPr>
        <p:grpSpPr>
          <a:xfrm rot="6927708">
            <a:off x="6732373" y="3774988"/>
            <a:ext cx="908222" cy="1210962"/>
            <a:chOff x="4985950" y="877329"/>
            <a:chExt cx="908222" cy="1210962"/>
          </a:xfrm>
          <a:solidFill>
            <a:schemeClr val="bg1"/>
          </a:solidFill>
        </p:grpSpPr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9EA501AC-338A-3A48-BB13-5543E818AB3D}"/>
                </a:ext>
              </a:extLst>
            </p:cNvPr>
            <p:cNvSpPr/>
            <p:nvPr/>
          </p:nvSpPr>
          <p:spPr>
            <a:xfrm>
              <a:off x="5288691" y="877329"/>
              <a:ext cx="605481" cy="60548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5F1C0036-9FC4-8F45-853D-B5CF837DB281}"/>
                </a:ext>
              </a:extLst>
            </p:cNvPr>
            <p:cNvSpPr/>
            <p:nvPr/>
          </p:nvSpPr>
          <p:spPr>
            <a:xfrm rot="10800000">
              <a:off x="4985950" y="1482810"/>
              <a:ext cx="605481" cy="60548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50B02C-4B5E-4A4E-8DC5-24E348BA3BDC}"/>
              </a:ext>
            </a:extLst>
          </p:cNvPr>
          <p:cNvGrpSpPr/>
          <p:nvPr/>
        </p:nvGrpSpPr>
        <p:grpSpPr>
          <a:xfrm rot="15080748" flipH="1">
            <a:off x="3217475" y="3638320"/>
            <a:ext cx="908222" cy="1210962"/>
            <a:chOff x="4985950" y="877329"/>
            <a:chExt cx="908222" cy="1210962"/>
          </a:xfrm>
          <a:solidFill>
            <a:schemeClr val="bg1"/>
          </a:solidFill>
        </p:grpSpPr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5AFBFAB7-EA1E-6A4E-851A-BE3C3777E5AA}"/>
                </a:ext>
              </a:extLst>
            </p:cNvPr>
            <p:cNvSpPr/>
            <p:nvPr/>
          </p:nvSpPr>
          <p:spPr>
            <a:xfrm>
              <a:off x="5288691" y="877329"/>
              <a:ext cx="605481" cy="60548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83D7631B-3D2F-9349-BE44-24A1BF5CB76C}"/>
                </a:ext>
              </a:extLst>
            </p:cNvPr>
            <p:cNvSpPr/>
            <p:nvPr/>
          </p:nvSpPr>
          <p:spPr>
            <a:xfrm rot="10800000">
              <a:off x="4985950" y="1482810"/>
              <a:ext cx="605481" cy="60548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94AB4C-55D8-CA4E-B474-6FAC91B8706C}"/>
              </a:ext>
            </a:extLst>
          </p:cNvPr>
          <p:cNvGrpSpPr/>
          <p:nvPr/>
        </p:nvGrpSpPr>
        <p:grpSpPr>
          <a:xfrm flipV="1">
            <a:off x="5054293" y="4783955"/>
            <a:ext cx="908222" cy="1210962"/>
            <a:chOff x="4985950" y="877329"/>
            <a:chExt cx="908222" cy="1210962"/>
          </a:xfrm>
          <a:solidFill>
            <a:schemeClr val="bg1"/>
          </a:solidFill>
        </p:grpSpPr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DFBE45A9-DFF7-1248-84DD-42DC558A3333}"/>
                </a:ext>
              </a:extLst>
            </p:cNvPr>
            <p:cNvSpPr/>
            <p:nvPr/>
          </p:nvSpPr>
          <p:spPr>
            <a:xfrm>
              <a:off x="5288691" y="877329"/>
              <a:ext cx="605481" cy="60548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86D059C0-80C2-9D4C-854E-F6A3F7A3B335}"/>
                </a:ext>
              </a:extLst>
            </p:cNvPr>
            <p:cNvSpPr/>
            <p:nvPr/>
          </p:nvSpPr>
          <p:spPr>
            <a:xfrm rot="10800000">
              <a:off x="4985950" y="1482810"/>
              <a:ext cx="605481" cy="60548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676140-AA5C-4747-B5DD-4020052F6339}"/>
              </a:ext>
            </a:extLst>
          </p:cNvPr>
          <p:cNvGrpSpPr/>
          <p:nvPr/>
        </p:nvGrpSpPr>
        <p:grpSpPr>
          <a:xfrm rot="17983200" flipH="1">
            <a:off x="3313767" y="1840341"/>
            <a:ext cx="908222" cy="1210962"/>
            <a:chOff x="4985950" y="877329"/>
            <a:chExt cx="908222" cy="1210962"/>
          </a:xfrm>
          <a:solidFill>
            <a:schemeClr val="bg1"/>
          </a:solidFill>
        </p:grpSpPr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12DF16D1-7B84-9B47-85D7-FFD9B4EDF213}"/>
                </a:ext>
              </a:extLst>
            </p:cNvPr>
            <p:cNvSpPr/>
            <p:nvPr/>
          </p:nvSpPr>
          <p:spPr>
            <a:xfrm>
              <a:off x="5288691" y="877329"/>
              <a:ext cx="605481" cy="60548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Chevron 18">
              <a:extLst>
                <a:ext uri="{FF2B5EF4-FFF2-40B4-BE49-F238E27FC236}">
                  <a16:creationId xmlns:a16="http://schemas.microsoft.com/office/drawing/2014/main" id="{A02035B1-54DF-0A4D-90FC-E6193B3CF14D}"/>
                </a:ext>
              </a:extLst>
            </p:cNvPr>
            <p:cNvSpPr/>
            <p:nvPr/>
          </p:nvSpPr>
          <p:spPr>
            <a:xfrm rot="10800000">
              <a:off x="4985950" y="1482810"/>
              <a:ext cx="605481" cy="60548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839330-00EC-2A46-82CA-E7B873935DC6}"/>
              </a:ext>
            </a:extLst>
          </p:cNvPr>
          <p:cNvGrpSpPr/>
          <p:nvPr/>
        </p:nvGrpSpPr>
        <p:grpSpPr>
          <a:xfrm rot="3650337" flipH="1">
            <a:off x="6711850" y="1880260"/>
            <a:ext cx="908222" cy="1210962"/>
            <a:chOff x="4985950" y="877329"/>
            <a:chExt cx="908222" cy="1210962"/>
          </a:xfrm>
          <a:solidFill>
            <a:schemeClr val="bg1"/>
          </a:solidFill>
        </p:grpSpPr>
        <p:sp>
          <p:nvSpPr>
            <p:cNvPr id="21" name="Chevron 20">
              <a:extLst>
                <a:ext uri="{FF2B5EF4-FFF2-40B4-BE49-F238E27FC236}">
                  <a16:creationId xmlns:a16="http://schemas.microsoft.com/office/drawing/2014/main" id="{68FFDE38-AE0D-9E48-89E0-6FD23466F97A}"/>
                </a:ext>
              </a:extLst>
            </p:cNvPr>
            <p:cNvSpPr/>
            <p:nvPr/>
          </p:nvSpPr>
          <p:spPr>
            <a:xfrm>
              <a:off x="5288691" y="877329"/>
              <a:ext cx="605481" cy="60548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hevron 21">
              <a:extLst>
                <a:ext uri="{FF2B5EF4-FFF2-40B4-BE49-F238E27FC236}">
                  <a16:creationId xmlns:a16="http://schemas.microsoft.com/office/drawing/2014/main" id="{F018807E-1EF3-D243-8721-272567ECEAE6}"/>
                </a:ext>
              </a:extLst>
            </p:cNvPr>
            <p:cNvSpPr/>
            <p:nvPr/>
          </p:nvSpPr>
          <p:spPr>
            <a:xfrm rot="10800000">
              <a:off x="4985950" y="1482810"/>
              <a:ext cx="605481" cy="60548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8CE7FE6-0E75-5149-916C-3E15D6EA6A85}"/>
              </a:ext>
            </a:extLst>
          </p:cNvPr>
          <p:cNvSpPr txBox="1"/>
          <p:nvPr/>
        </p:nvSpPr>
        <p:spPr>
          <a:xfrm rot="19661890">
            <a:off x="3915970" y="147164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Public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9BFA10-9BCB-FC4B-AF06-C14B3CAB11F4}"/>
              </a:ext>
            </a:extLst>
          </p:cNvPr>
          <p:cNvSpPr txBox="1"/>
          <p:nvPr/>
        </p:nvSpPr>
        <p:spPr>
          <a:xfrm rot="1742898">
            <a:off x="5470233" y="1547839"/>
            <a:ext cx="1759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Government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A8507C-3E63-624E-97E7-512545C98E22}"/>
              </a:ext>
            </a:extLst>
          </p:cNvPr>
          <p:cNvSpPr txBox="1"/>
          <p:nvPr/>
        </p:nvSpPr>
        <p:spPr>
          <a:xfrm rot="5400000">
            <a:off x="6721281" y="3126409"/>
            <a:ext cx="1692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Researchers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A54E45-9A8D-7843-A9CD-F58989A4DC67}"/>
              </a:ext>
            </a:extLst>
          </p:cNvPr>
          <p:cNvSpPr txBox="1"/>
          <p:nvPr/>
        </p:nvSpPr>
        <p:spPr>
          <a:xfrm rot="19540918">
            <a:off x="5673807" y="4668348"/>
            <a:ext cx="1587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Software</a:t>
            </a:r>
          </a:p>
          <a:p>
            <a:pPr algn="ctr"/>
            <a:r>
              <a:rPr lang="en-US" sz="2400" dirty="0"/>
              <a:t>Developers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2D51B1-8DE0-274C-B6F8-F2E954C8FFE5}"/>
              </a:ext>
            </a:extLst>
          </p:cNvPr>
          <p:cNvSpPr txBox="1"/>
          <p:nvPr/>
        </p:nvSpPr>
        <p:spPr>
          <a:xfrm rot="2435295">
            <a:off x="3464159" y="4837994"/>
            <a:ext cx="2148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Epidemiologists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F95414-30C3-FC44-B109-AAD0E6B10DF3}"/>
              </a:ext>
            </a:extLst>
          </p:cNvPr>
          <p:cNvSpPr txBox="1"/>
          <p:nvPr/>
        </p:nvSpPr>
        <p:spPr>
          <a:xfrm rot="16361686">
            <a:off x="2672678" y="2950509"/>
            <a:ext cx="1351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Data</a:t>
            </a:r>
          </a:p>
          <a:p>
            <a:pPr algn="ctr"/>
            <a:r>
              <a:rPr lang="en-US" sz="2400" dirty="0"/>
              <a:t>Scientists</a:t>
            </a:r>
          </a:p>
        </p:txBody>
      </p:sp>
    </p:spTree>
    <p:extLst>
      <p:ext uri="{BB962C8B-B14F-4D97-AF65-F5344CB8AC3E}">
        <p14:creationId xmlns:p14="http://schemas.microsoft.com/office/powerpoint/2010/main" val="265922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76AF5B-2287-0A46-864E-53CB3D109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707127">
            <a:off x="4327318" y="2314114"/>
            <a:ext cx="2221098" cy="2221098"/>
          </a:xfrm>
          <a:prstGeom prst="rect">
            <a:avLst/>
          </a:prstGeom>
        </p:spPr>
      </p:pic>
      <p:sp>
        <p:nvSpPr>
          <p:cNvPr id="169" name="Freeform 168">
            <a:extLst>
              <a:ext uri="{FF2B5EF4-FFF2-40B4-BE49-F238E27FC236}">
                <a16:creationId xmlns:a16="http://schemas.microsoft.com/office/drawing/2014/main" id="{18078E85-6969-354E-8645-CD08FEE6DF39}"/>
              </a:ext>
            </a:extLst>
          </p:cNvPr>
          <p:cNvSpPr/>
          <p:nvPr/>
        </p:nvSpPr>
        <p:spPr>
          <a:xfrm rot="7151803">
            <a:off x="5633669" y="684020"/>
            <a:ext cx="1353100" cy="2148087"/>
          </a:xfrm>
          <a:custGeom>
            <a:avLst/>
            <a:gdLst>
              <a:gd name="connsiteX0" fmla="*/ 274369 w 1353100"/>
              <a:gd name="connsiteY0" fmla="*/ 2148087 h 2148087"/>
              <a:gd name="connsiteX1" fmla="*/ 208882 w 1353100"/>
              <a:gd name="connsiteY1" fmla="*/ 2015620 h 2148087"/>
              <a:gd name="connsiteX2" fmla="*/ 96906 w 1353100"/>
              <a:gd name="connsiteY2" fmla="*/ 310154 h 2148087"/>
              <a:gd name="connsiteX3" fmla="*/ 145523 w 1353100"/>
              <a:gd name="connsiteY3" fmla="*/ 165164 h 2148087"/>
              <a:gd name="connsiteX4" fmla="*/ 540408 w 1353100"/>
              <a:gd name="connsiteY4" fmla="*/ 0 h 2148087"/>
              <a:gd name="connsiteX5" fmla="*/ 755406 w 1353100"/>
              <a:gd name="connsiteY5" fmla="*/ 310039 h 2148087"/>
              <a:gd name="connsiteX6" fmla="*/ 753952 w 1353100"/>
              <a:gd name="connsiteY6" fmla="*/ 315021 h 2148087"/>
              <a:gd name="connsiteX7" fmla="*/ 1028208 w 1353100"/>
              <a:gd name="connsiteY7" fmla="*/ 710511 h 2148087"/>
              <a:gd name="connsiteX8" fmla="*/ 1202349 w 1353100"/>
              <a:gd name="connsiteY8" fmla="*/ 637675 h 2148087"/>
              <a:gd name="connsiteX9" fmla="*/ 1175169 w 1353100"/>
              <a:gd name="connsiteY9" fmla="*/ 754753 h 2148087"/>
              <a:gd name="connsiteX10" fmla="*/ 1330446 w 1353100"/>
              <a:gd name="connsiteY10" fmla="*/ 1687749 h 2148087"/>
              <a:gd name="connsiteX11" fmla="*/ 1353100 w 1353100"/>
              <a:gd name="connsiteY11" fmla="*/ 1723880 h 2148087"/>
              <a:gd name="connsiteX12" fmla="*/ 1262733 w 1353100"/>
              <a:gd name="connsiteY12" fmla="*/ 1949537 h 2148087"/>
              <a:gd name="connsiteX13" fmla="*/ 890927 w 1353100"/>
              <a:gd name="connsiteY13" fmla="*/ 1885434 h 2148087"/>
              <a:gd name="connsiteX14" fmla="*/ 888395 w 1353100"/>
              <a:gd name="connsiteY14" fmla="*/ 1880902 h 2148087"/>
              <a:gd name="connsiteX15" fmla="*/ 414114 w 1353100"/>
              <a:gd name="connsiteY15" fmla="*/ 1799132 h 2148087"/>
              <a:gd name="connsiteX16" fmla="*/ 274369 w 1353100"/>
              <a:gd name="connsiteY16" fmla="*/ 2148087 h 214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53100" h="2148087">
                <a:moveTo>
                  <a:pt x="274369" y="2148087"/>
                </a:moveTo>
                <a:lnTo>
                  <a:pt x="208882" y="2015620"/>
                </a:lnTo>
                <a:cubicBezTo>
                  <a:pt x="-30794" y="1461704"/>
                  <a:pt x="-58707" y="859957"/>
                  <a:pt x="96906" y="310154"/>
                </a:cubicBezTo>
                <a:lnTo>
                  <a:pt x="145523" y="165164"/>
                </a:lnTo>
                <a:lnTo>
                  <a:pt x="540408" y="0"/>
                </a:lnTo>
                <a:lnTo>
                  <a:pt x="755406" y="310039"/>
                </a:lnTo>
                <a:lnTo>
                  <a:pt x="753952" y="315021"/>
                </a:lnTo>
                <a:lnTo>
                  <a:pt x="1028208" y="710511"/>
                </a:lnTo>
                <a:lnTo>
                  <a:pt x="1202349" y="637675"/>
                </a:lnTo>
                <a:lnTo>
                  <a:pt x="1175169" y="754753"/>
                </a:lnTo>
                <a:cubicBezTo>
                  <a:pt x="1118897" y="1063321"/>
                  <a:pt x="1165493" y="1392560"/>
                  <a:pt x="1330446" y="1687749"/>
                </a:cubicBezTo>
                <a:lnTo>
                  <a:pt x="1353100" y="1723880"/>
                </a:lnTo>
                <a:lnTo>
                  <a:pt x="1262733" y="1949537"/>
                </a:lnTo>
                <a:lnTo>
                  <a:pt x="890927" y="1885434"/>
                </a:lnTo>
                <a:lnTo>
                  <a:pt x="888395" y="1880902"/>
                </a:lnTo>
                <a:lnTo>
                  <a:pt x="414114" y="1799132"/>
                </a:lnTo>
                <a:lnTo>
                  <a:pt x="274369" y="2148087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68" name="Freeform 167">
            <a:extLst>
              <a:ext uri="{FF2B5EF4-FFF2-40B4-BE49-F238E27FC236}">
                <a16:creationId xmlns:a16="http://schemas.microsoft.com/office/drawing/2014/main" id="{79270310-F8AC-7A43-8DB7-B83C15675580}"/>
              </a:ext>
            </a:extLst>
          </p:cNvPr>
          <p:cNvSpPr/>
          <p:nvPr/>
        </p:nvSpPr>
        <p:spPr>
          <a:xfrm rot="7151803">
            <a:off x="3303112" y="911194"/>
            <a:ext cx="2251294" cy="1590908"/>
          </a:xfrm>
          <a:custGeom>
            <a:avLst/>
            <a:gdLst>
              <a:gd name="connsiteX0" fmla="*/ 0 w 2251294"/>
              <a:gd name="connsiteY0" fmla="*/ 461863 h 1590908"/>
              <a:gd name="connsiteX1" fmla="*/ 137979 w 2251294"/>
              <a:gd name="connsiteY1" fmla="*/ 117317 h 1590908"/>
              <a:gd name="connsiteX2" fmla="*/ 509785 w 2251294"/>
              <a:gd name="connsiteY2" fmla="*/ 181421 h 1590908"/>
              <a:gd name="connsiteX3" fmla="*/ 512317 w 2251294"/>
              <a:gd name="connsiteY3" fmla="*/ 185951 h 1590908"/>
              <a:gd name="connsiteX4" fmla="*/ 986597 w 2251294"/>
              <a:gd name="connsiteY4" fmla="*/ 267722 h 1590908"/>
              <a:gd name="connsiteX5" fmla="*/ 1093811 w 2251294"/>
              <a:gd name="connsiteY5" fmla="*/ 0 h 1590908"/>
              <a:gd name="connsiteX6" fmla="*/ 1164565 w 2251294"/>
              <a:gd name="connsiteY6" fmla="*/ 74257 h 1590908"/>
              <a:gd name="connsiteX7" fmla="*/ 1878003 w 2251294"/>
              <a:gd name="connsiteY7" fmla="*/ 435935 h 1590908"/>
              <a:gd name="connsiteX8" fmla="*/ 1995444 w 2251294"/>
              <a:gd name="connsiteY8" fmla="*/ 451587 h 1590908"/>
              <a:gd name="connsiteX9" fmla="*/ 2251294 w 2251294"/>
              <a:gd name="connsiteY9" fmla="*/ 767774 h 1590908"/>
              <a:gd name="connsiteX10" fmla="*/ 2013965 w 2251294"/>
              <a:gd name="connsiteY10" fmla="*/ 1061072 h 1590908"/>
              <a:gd name="connsiteX11" fmla="*/ 2008774 w 2251294"/>
              <a:gd name="connsiteY11" fmla="*/ 1061072 h 1590908"/>
              <a:gd name="connsiteX12" fmla="*/ 1706034 w 2251294"/>
              <a:gd name="connsiteY12" fmla="*/ 1435206 h 1590908"/>
              <a:gd name="connsiteX13" fmla="*/ 1832023 w 2251294"/>
              <a:gd name="connsiteY13" fmla="*/ 1590908 h 1590908"/>
              <a:gd name="connsiteX14" fmla="*/ 1671924 w 2251294"/>
              <a:gd name="connsiteY14" fmla="*/ 1569568 h 1590908"/>
              <a:gd name="connsiteX15" fmla="*/ 39601 w 2251294"/>
              <a:gd name="connsiteY15" fmla="*/ 525023 h 1590908"/>
              <a:gd name="connsiteX16" fmla="*/ 0 w 2251294"/>
              <a:gd name="connsiteY16" fmla="*/ 461863 h 159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1294" h="1590908">
                <a:moveTo>
                  <a:pt x="0" y="461863"/>
                </a:moveTo>
                <a:lnTo>
                  <a:pt x="137979" y="117317"/>
                </a:lnTo>
                <a:lnTo>
                  <a:pt x="509785" y="181421"/>
                </a:lnTo>
                <a:lnTo>
                  <a:pt x="512317" y="185951"/>
                </a:lnTo>
                <a:lnTo>
                  <a:pt x="986597" y="267722"/>
                </a:lnTo>
                <a:lnTo>
                  <a:pt x="1093811" y="0"/>
                </a:lnTo>
                <a:lnTo>
                  <a:pt x="1164565" y="74257"/>
                </a:lnTo>
                <a:cubicBezTo>
                  <a:pt x="1364217" y="263890"/>
                  <a:pt x="1613517" y="387701"/>
                  <a:pt x="1878003" y="435935"/>
                </a:cubicBezTo>
                <a:lnTo>
                  <a:pt x="1995444" y="451587"/>
                </a:lnTo>
                <a:lnTo>
                  <a:pt x="2251294" y="767774"/>
                </a:lnTo>
                <a:lnTo>
                  <a:pt x="2013965" y="1061072"/>
                </a:lnTo>
                <a:lnTo>
                  <a:pt x="2008774" y="1061072"/>
                </a:lnTo>
                <a:lnTo>
                  <a:pt x="1706034" y="1435206"/>
                </a:lnTo>
                <a:lnTo>
                  <a:pt x="1832023" y="1590908"/>
                </a:lnTo>
                <a:lnTo>
                  <a:pt x="1671924" y="1569568"/>
                </a:lnTo>
                <a:cubicBezTo>
                  <a:pt x="1028943" y="1452311"/>
                  <a:pt x="435190" y="1090077"/>
                  <a:pt x="39601" y="525023"/>
                </a:cubicBezTo>
                <a:lnTo>
                  <a:pt x="0" y="461863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rgbClr val="FFFF00"/>
              </a:solidFill>
            </a:endParaRPr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B3E0CE62-B671-AB48-B661-A5235682F655}"/>
              </a:ext>
            </a:extLst>
          </p:cNvPr>
          <p:cNvSpPr/>
          <p:nvPr/>
        </p:nvSpPr>
        <p:spPr>
          <a:xfrm rot="7151803">
            <a:off x="6267440" y="2200753"/>
            <a:ext cx="2232358" cy="1947873"/>
          </a:xfrm>
          <a:custGeom>
            <a:avLst/>
            <a:gdLst>
              <a:gd name="connsiteX0" fmla="*/ 0 w 2232358"/>
              <a:gd name="connsiteY0" fmla="*/ 1384539 h 1947873"/>
              <a:gd name="connsiteX1" fmla="*/ 1174 w 2232358"/>
              <a:gd name="connsiteY1" fmla="*/ 1381903 h 1947873"/>
              <a:gd name="connsiteX2" fmla="*/ 1034000 w 2232358"/>
              <a:gd name="connsiteY2" fmla="*/ 305544 h 1947873"/>
              <a:gd name="connsiteX3" fmla="*/ 1752346 w 2232358"/>
              <a:gd name="connsiteY3" fmla="*/ 35542 h 1947873"/>
              <a:gd name="connsiteX4" fmla="*/ 1974394 w 2232358"/>
              <a:gd name="connsiteY4" fmla="*/ 0 h 1947873"/>
              <a:gd name="connsiteX5" fmla="*/ 2232358 w 2232358"/>
              <a:gd name="connsiteY5" fmla="*/ 279903 h 1947873"/>
              <a:gd name="connsiteX6" fmla="*/ 2014371 w 2232358"/>
              <a:gd name="connsiteY6" fmla="*/ 587850 h 1947873"/>
              <a:gd name="connsiteX7" fmla="*/ 2009192 w 2232358"/>
              <a:gd name="connsiteY7" fmla="*/ 588184 h 1947873"/>
              <a:gd name="connsiteX8" fmla="*/ 1731126 w 2232358"/>
              <a:gd name="connsiteY8" fmla="*/ 981003 h 1947873"/>
              <a:gd name="connsiteX9" fmla="*/ 1916877 w 2232358"/>
              <a:gd name="connsiteY9" fmla="*/ 1182554 h 1947873"/>
              <a:gd name="connsiteX10" fmla="*/ 1856128 w 2232358"/>
              <a:gd name="connsiteY10" fmla="*/ 1198578 h 1947873"/>
              <a:gd name="connsiteX11" fmla="*/ 1596046 w 2232358"/>
              <a:gd name="connsiteY11" fmla="*/ 1311342 h 1947873"/>
              <a:gd name="connsiteX12" fmla="*/ 1096116 w 2232358"/>
              <a:gd name="connsiteY12" fmla="*/ 1784201 h 1947873"/>
              <a:gd name="connsiteX13" fmla="*/ 1054249 w 2232358"/>
              <a:gd name="connsiteY13" fmla="*/ 1858129 h 1947873"/>
              <a:gd name="connsiteX14" fmla="*/ 839683 w 2232358"/>
              <a:gd name="connsiteY14" fmla="*/ 1947873 h 1947873"/>
              <a:gd name="connsiteX15" fmla="*/ 624683 w 2232358"/>
              <a:gd name="connsiteY15" fmla="*/ 1637834 h 1947873"/>
              <a:gd name="connsiteX16" fmla="*/ 626139 w 2232358"/>
              <a:gd name="connsiteY16" fmla="*/ 1632851 h 1947873"/>
              <a:gd name="connsiteX17" fmla="*/ 351882 w 2232358"/>
              <a:gd name="connsiteY17" fmla="*/ 1237362 h 1947873"/>
              <a:gd name="connsiteX18" fmla="*/ 0 w 2232358"/>
              <a:gd name="connsiteY18" fmla="*/ 1384539 h 194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32358" h="1947873">
                <a:moveTo>
                  <a:pt x="0" y="1384539"/>
                </a:moveTo>
                <a:lnTo>
                  <a:pt x="1174" y="1381903"/>
                </a:lnTo>
                <a:cubicBezTo>
                  <a:pt x="222471" y="943066"/>
                  <a:pt x="572674" y="563336"/>
                  <a:pt x="1034000" y="305544"/>
                </a:cubicBezTo>
                <a:cubicBezTo>
                  <a:pt x="1264664" y="176648"/>
                  <a:pt x="1506730" y="87389"/>
                  <a:pt x="1752346" y="35542"/>
                </a:cubicBezTo>
                <a:lnTo>
                  <a:pt x="1974394" y="0"/>
                </a:lnTo>
                <a:lnTo>
                  <a:pt x="2232358" y="279903"/>
                </a:lnTo>
                <a:lnTo>
                  <a:pt x="2014371" y="587850"/>
                </a:lnTo>
                <a:lnTo>
                  <a:pt x="2009192" y="588184"/>
                </a:lnTo>
                <a:lnTo>
                  <a:pt x="1731126" y="981003"/>
                </a:lnTo>
                <a:lnTo>
                  <a:pt x="1916877" y="1182554"/>
                </a:lnTo>
                <a:lnTo>
                  <a:pt x="1856128" y="1198578"/>
                </a:lnTo>
                <a:cubicBezTo>
                  <a:pt x="1767505" y="1226745"/>
                  <a:pt x="1680386" y="1264213"/>
                  <a:pt x="1596046" y="1311342"/>
                </a:cubicBezTo>
                <a:cubicBezTo>
                  <a:pt x="1385197" y="1429166"/>
                  <a:pt x="1216672" y="1593433"/>
                  <a:pt x="1096116" y="1784201"/>
                </a:cubicBezTo>
                <a:lnTo>
                  <a:pt x="1054249" y="1858129"/>
                </a:lnTo>
                <a:lnTo>
                  <a:pt x="839683" y="1947873"/>
                </a:lnTo>
                <a:lnTo>
                  <a:pt x="624683" y="1637834"/>
                </a:lnTo>
                <a:lnTo>
                  <a:pt x="626139" y="1632851"/>
                </a:lnTo>
                <a:lnTo>
                  <a:pt x="351882" y="1237362"/>
                </a:lnTo>
                <a:lnTo>
                  <a:pt x="0" y="1384539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63" name="Freeform 162">
            <a:extLst>
              <a:ext uri="{FF2B5EF4-FFF2-40B4-BE49-F238E27FC236}">
                <a16:creationId xmlns:a16="http://schemas.microsoft.com/office/drawing/2014/main" id="{54C05919-719B-FD42-B647-45D8E12C6AAB}"/>
              </a:ext>
            </a:extLst>
          </p:cNvPr>
          <p:cNvSpPr/>
          <p:nvPr/>
        </p:nvSpPr>
        <p:spPr>
          <a:xfrm rot="7151803">
            <a:off x="2504935" y="2538118"/>
            <a:ext cx="2002824" cy="1623796"/>
          </a:xfrm>
          <a:custGeom>
            <a:avLst/>
            <a:gdLst>
              <a:gd name="connsiteX0" fmla="*/ 0 w 2002824"/>
              <a:gd name="connsiteY0" fmla="*/ 1448082 h 1623796"/>
              <a:gd name="connsiteX1" fmla="*/ 237330 w 2002824"/>
              <a:gd name="connsiteY1" fmla="*/ 1154784 h 1623796"/>
              <a:gd name="connsiteX2" fmla="*/ 242520 w 2002824"/>
              <a:gd name="connsiteY2" fmla="*/ 1154784 h 1623796"/>
              <a:gd name="connsiteX3" fmla="*/ 545260 w 2002824"/>
              <a:gd name="connsiteY3" fmla="*/ 780648 h 1623796"/>
              <a:gd name="connsiteX4" fmla="*/ 286671 w 2002824"/>
              <a:gd name="connsiteY4" fmla="*/ 461076 h 1623796"/>
              <a:gd name="connsiteX5" fmla="*/ 408242 w 2002824"/>
              <a:gd name="connsiteY5" fmla="*/ 441617 h 1623796"/>
              <a:gd name="connsiteX6" fmla="*/ 802226 w 2002824"/>
              <a:gd name="connsiteY6" fmla="*/ 293532 h 1623796"/>
              <a:gd name="connsiteX7" fmla="*/ 1034568 w 2002824"/>
              <a:gd name="connsiteY7" fmla="*/ 131127 h 1623796"/>
              <a:gd name="connsiteX8" fmla="*/ 1133913 w 2002824"/>
              <a:gd name="connsiteY8" fmla="*/ 36468 h 1623796"/>
              <a:gd name="connsiteX9" fmla="*/ 1473379 w 2002824"/>
              <a:gd name="connsiteY9" fmla="*/ 0 h 1623796"/>
              <a:gd name="connsiteX10" fmla="*/ 1591056 w 2002824"/>
              <a:gd name="connsiteY10" fmla="*/ 358469 h 1623796"/>
              <a:gd name="connsiteX11" fmla="*/ 1588241 w 2002824"/>
              <a:gd name="connsiteY11" fmla="*/ 362830 h 1623796"/>
              <a:gd name="connsiteX12" fmla="*/ 1738353 w 2002824"/>
              <a:gd name="connsiteY12" fmla="*/ 820099 h 1623796"/>
              <a:gd name="connsiteX13" fmla="*/ 2002824 w 2002824"/>
              <a:gd name="connsiteY13" fmla="*/ 791688 h 1623796"/>
              <a:gd name="connsiteX14" fmla="*/ 1970695 w 2002824"/>
              <a:gd name="connsiteY14" fmla="*/ 829041 h 1623796"/>
              <a:gd name="connsiteX15" fmla="*/ 1364271 w 2002824"/>
              <a:gd name="connsiteY15" fmla="*/ 1299328 h 1623796"/>
              <a:gd name="connsiteX16" fmla="*/ 152289 w 2002824"/>
              <a:gd name="connsiteY16" fmla="*/ 1623796 h 1623796"/>
              <a:gd name="connsiteX17" fmla="*/ 141877 w 2002824"/>
              <a:gd name="connsiteY17" fmla="*/ 1623417 h 1623796"/>
              <a:gd name="connsiteX18" fmla="*/ 0 w 2002824"/>
              <a:gd name="connsiteY18" fmla="*/ 1448082 h 162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002824" h="1623796">
                <a:moveTo>
                  <a:pt x="0" y="1448082"/>
                </a:moveTo>
                <a:lnTo>
                  <a:pt x="237330" y="1154784"/>
                </a:lnTo>
                <a:lnTo>
                  <a:pt x="242520" y="1154784"/>
                </a:lnTo>
                <a:lnTo>
                  <a:pt x="545260" y="780648"/>
                </a:lnTo>
                <a:lnTo>
                  <a:pt x="286671" y="461076"/>
                </a:lnTo>
                <a:lnTo>
                  <a:pt x="408242" y="441617"/>
                </a:lnTo>
                <a:cubicBezTo>
                  <a:pt x="542952" y="413181"/>
                  <a:pt x="675716" y="364226"/>
                  <a:pt x="802226" y="293532"/>
                </a:cubicBezTo>
                <a:cubicBezTo>
                  <a:pt x="886565" y="246403"/>
                  <a:pt x="964133" y="191842"/>
                  <a:pt x="1034568" y="131127"/>
                </a:cubicBezTo>
                <a:lnTo>
                  <a:pt x="1133913" y="36468"/>
                </a:lnTo>
                <a:lnTo>
                  <a:pt x="1473379" y="0"/>
                </a:lnTo>
                <a:lnTo>
                  <a:pt x="1591056" y="358469"/>
                </a:lnTo>
                <a:lnTo>
                  <a:pt x="1588241" y="362830"/>
                </a:lnTo>
                <a:lnTo>
                  <a:pt x="1738353" y="820099"/>
                </a:lnTo>
                <a:lnTo>
                  <a:pt x="2002824" y="791688"/>
                </a:lnTo>
                <a:lnTo>
                  <a:pt x="1970695" y="829041"/>
                </a:lnTo>
                <a:cubicBezTo>
                  <a:pt x="1797816" y="1011052"/>
                  <a:pt x="1594934" y="1170432"/>
                  <a:pt x="1364271" y="1299328"/>
                </a:cubicBezTo>
                <a:cubicBezTo>
                  <a:pt x="979832" y="1514155"/>
                  <a:pt x="563718" y="1618880"/>
                  <a:pt x="152289" y="1623796"/>
                </a:cubicBezTo>
                <a:lnTo>
                  <a:pt x="141877" y="1623417"/>
                </a:lnTo>
                <a:lnTo>
                  <a:pt x="0" y="1448082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58" name="Freeform 157">
            <a:extLst>
              <a:ext uri="{FF2B5EF4-FFF2-40B4-BE49-F238E27FC236}">
                <a16:creationId xmlns:a16="http://schemas.microsoft.com/office/drawing/2014/main" id="{29893D34-23DC-CD43-8EFA-0599477F0214}"/>
              </a:ext>
            </a:extLst>
          </p:cNvPr>
          <p:cNvSpPr/>
          <p:nvPr/>
        </p:nvSpPr>
        <p:spPr>
          <a:xfrm rot="7151803">
            <a:off x="5257633" y="4266148"/>
            <a:ext cx="2431185" cy="1685696"/>
          </a:xfrm>
          <a:custGeom>
            <a:avLst/>
            <a:gdLst>
              <a:gd name="connsiteX0" fmla="*/ 0 w 2431185"/>
              <a:gd name="connsiteY0" fmla="*/ 979300 h 1685696"/>
              <a:gd name="connsiteX1" fmla="*/ 217986 w 2431185"/>
              <a:gd name="connsiteY1" fmla="*/ 671354 h 1685696"/>
              <a:gd name="connsiteX2" fmla="*/ 223166 w 2431185"/>
              <a:gd name="connsiteY2" fmla="*/ 671020 h 1685696"/>
              <a:gd name="connsiteX3" fmla="*/ 501232 w 2431185"/>
              <a:gd name="connsiteY3" fmla="*/ 278199 h 1685696"/>
              <a:gd name="connsiteX4" fmla="*/ 244839 w 2431185"/>
              <a:gd name="connsiteY4" fmla="*/ 0 h 1685696"/>
              <a:gd name="connsiteX5" fmla="*/ 458747 w 2431185"/>
              <a:gd name="connsiteY5" fmla="*/ 7778 h 1685696"/>
              <a:gd name="connsiteX6" fmla="*/ 2334204 w 2431185"/>
              <a:gd name="connsiteY6" fmla="*/ 1084730 h 1685696"/>
              <a:gd name="connsiteX7" fmla="*/ 2431185 w 2431185"/>
              <a:gd name="connsiteY7" fmla="*/ 1239407 h 1685696"/>
              <a:gd name="connsiteX8" fmla="*/ 2290601 w 2431185"/>
              <a:gd name="connsiteY8" fmla="*/ 1590458 h 1685696"/>
              <a:gd name="connsiteX9" fmla="*/ 1918795 w 2431185"/>
              <a:gd name="connsiteY9" fmla="*/ 1526354 h 1685696"/>
              <a:gd name="connsiteX10" fmla="*/ 1916263 w 2431185"/>
              <a:gd name="connsiteY10" fmla="*/ 1521824 h 1685696"/>
              <a:gd name="connsiteX11" fmla="*/ 1441983 w 2431185"/>
              <a:gd name="connsiteY11" fmla="*/ 1440054 h 1685696"/>
              <a:gd name="connsiteX12" fmla="*/ 1343611 w 2431185"/>
              <a:gd name="connsiteY12" fmla="*/ 1685696 h 1685696"/>
              <a:gd name="connsiteX13" fmla="*/ 1304769 w 2431185"/>
              <a:gd name="connsiteY13" fmla="*/ 1635756 h 1685696"/>
              <a:gd name="connsiteX14" fmla="*/ 227529 w 2431185"/>
              <a:gd name="connsiteY14" fmla="*/ 1151141 h 1685696"/>
              <a:gd name="connsiteX15" fmla="*/ 162038 w 2431185"/>
              <a:gd name="connsiteY15" fmla="*/ 1155119 h 1685696"/>
              <a:gd name="connsiteX16" fmla="*/ 0 w 2431185"/>
              <a:gd name="connsiteY16" fmla="*/ 979300 h 168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31185" h="1685696">
                <a:moveTo>
                  <a:pt x="0" y="979300"/>
                </a:moveTo>
                <a:lnTo>
                  <a:pt x="217986" y="671354"/>
                </a:lnTo>
                <a:lnTo>
                  <a:pt x="223166" y="671020"/>
                </a:lnTo>
                <a:lnTo>
                  <a:pt x="501232" y="278199"/>
                </a:lnTo>
                <a:lnTo>
                  <a:pt x="244839" y="0"/>
                </a:lnTo>
                <a:lnTo>
                  <a:pt x="458747" y="7778"/>
                </a:lnTo>
                <a:cubicBezTo>
                  <a:pt x="1193327" y="70053"/>
                  <a:pt x="1889166" y="449044"/>
                  <a:pt x="2334204" y="1084730"/>
                </a:cubicBezTo>
                <a:lnTo>
                  <a:pt x="2431185" y="1239407"/>
                </a:lnTo>
                <a:lnTo>
                  <a:pt x="2290601" y="1590458"/>
                </a:lnTo>
                <a:lnTo>
                  <a:pt x="1918795" y="1526354"/>
                </a:lnTo>
                <a:lnTo>
                  <a:pt x="1916263" y="1521824"/>
                </a:lnTo>
                <a:lnTo>
                  <a:pt x="1441983" y="1440054"/>
                </a:lnTo>
                <a:lnTo>
                  <a:pt x="1343611" y="1685696"/>
                </a:lnTo>
                <a:lnTo>
                  <a:pt x="1304769" y="1635756"/>
                </a:lnTo>
                <a:cubicBezTo>
                  <a:pt x="1031552" y="1318800"/>
                  <a:pt x="633704" y="1146289"/>
                  <a:pt x="227529" y="1151141"/>
                </a:cubicBezTo>
                <a:lnTo>
                  <a:pt x="162038" y="1155119"/>
                </a:lnTo>
                <a:lnTo>
                  <a:pt x="0" y="9793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rgbClr val="7030A0"/>
              </a:gs>
              <a:gs pos="100000">
                <a:srgbClr val="FF0000"/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57" name="Freeform 156">
            <a:extLst>
              <a:ext uri="{FF2B5EF4-FFF2-40B4-BE49-F238E27FC236}">
                <a16:creationId xmlns:a16="http://schemas.microsoft.com/office/drawing/2014/main" id="{4566D340-AB2A-024E-B0E4-C97BEE68BE8D}"/>
              </a:ext>
            </a:extLst>
          </p:cNvPr>
          <p:cNvSpPr/>
          <p:nvPr/>
        </p:nvSpPr>
        <p:spPr>
          <a:xfrm rot="7151803">
            <a:off x="3666829" y="3692240"/>
            <a:ext cx="1346011" cy="2531856"/>
          </a:xfrm>
          <a:custGeom>
            <a:avLst/>
            <a:gdLst>
              <a:gd name="connsiteX0" fmla="*/ 0 w 1346011"/>
              <a:gd name="connsiteY0" fmla="*/ 1745266 h 2531856"/>
              <a:gd name="connsiteX1" fmla="*/ 43028 w 1346011"/>
              <a:gd name="connsiteY1" fmla="*/ 1669287 h 2531856"/>
              <a:gd name="connsiteX2" fmla="*/ 79059 w 1346011"/>
              <a:gd name="connsiteY2" fmla="*/ 483694 h 2531856"/>
              <a:gd name="connsiteX3" fmla="*/ 47003 w 1346011"/>
              <a:gd name="connsiteY3" fmla="*/ 418852 h 2531856"/>
              <a:gd name="connsiteX4" fmla="*/ 138053 w 1346011"/>
              <a:gd name="connsiteY4" fmla="*/ 191491 h 2531856"/>
              <a:gd name="connsiteX5" fmla="*/ 509859 w 1346011"/>
              <a:gd name="connsiteY5" fmla="*/ 255594 h 2531856"/>
              <a:gd name="connsiteX6" fmla="*/ 512391 w 1346011"/>
              <a:gd name="connsiteY6" fmla="*/ 260126 h 2531856"/>
              <a:gd name="connsiteX7" fmla="*/ 986672 w 1346011"/>
              <a:gd name="connsiteY7" fmla="*/ 341896 h 2531856"/>
              <a:gd name="connsiteX8" fmla="*/ 1123590 w 1346011"/>
              <a:gd name="connsiteY8" fmla="*/ 0 h 2531856"/>
              <a:gd name="connsiteX9" fmla="*/ 1137129 w 1346011"/>
              <a:gd name="connsiteY9" fmla="*/ 27386 h 2531856"/>
              <a:gd name="connsiteX10" fmla="*/ 950128 w 1346011"/>
              <a:gd name="connsiteY10" fmla="*/ 2403266 h 2531856"/>
              <a:gd name="connsiteX11" fmla="*/ 882903 w 1346011"/>
              <a:gd name="connsiteY11" fmla="*/ 2498983 h 2531856"/>
              <a:gd name="connsiteX12" fmla="*/ 576900 w 1346011"/>
              <a:gd name="connsiteY12" fmla="*/ 2531856 h 2531856"/>
              <a:gd name="connsiteX13" fmla="*/ 459222 w 1346011"/>
              <a:gd name="connsiteY13" fmla="*/ 2173386 h 2531856"/>
              <a:gd name="connsiteX14" fmla="*/ 462038 w 1346011"/>
              <a:gd name="connsiteY14" fmla="*/ 2169025 h 2531856"/>
              <a:gd name="connsiteX15" fmla="*/ 311925 w 1346011"/>
              <a:gd name="connsiteY15" fmla="*/ 1711757 h 2531856"/>
              <a:gd name="connsiteX16" fmla="*/ 0 w 1346011"/>
              <a:gd name="connsiteY16" fmla="*/ 1745266 h 253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46011" h="2531856">
                <a:moveTo>
                  <a:pt x="0" y="1745266"/>
                </a:moveTo>
                <a:lnTo>
                  <a:pt x="43028" y="1669287"/>
                </a:lnTo>
                <a:cubicBezTo>
                  <a:pt x="225087" y="1308260"/>
                  <a:pt x="248070" y="874294"/>
                  <a:pt x="79059" y="483694"/>
                </a:cubicBezTo>
                <a:lnTo>
                  <a:pt x="47003" y="418852"/>
                </a:lnTo>
                <a:lnTo>
                  <a:pt x="138053" y="191491"/>
                </a:lnTo>
                <a:lnTo>
                  <a:pt x="509859" y="255594"/>
                </a:lnTo>
                <a:lnTo>
                  <a:pt x="512391" y="260126"/>
                </a:lnTo>
                <a:lnTo>
                  <a:pt x="986672" y="341896"/>
                </a:lnTo>
                <a:lnTo>
                  <a:pt x="1123590" y="0"/>
                </a:lnTo>
                <a:lnTo>
                  <a:pt x="1137129" y="27386"/>
                </a:lnTo>
                <a:cubicBezTo>
                  <a:pt x="1479524" y="818695"/>
                  <a:pt x="1389747" y="1707618"/>
                  <a:pt x="950128" y="2403266"/>
                </a:cubicBezTo>
                <a:lnTo>
                  <a:pt x="882903" y="2498983"/>
                </a:lnTo>
                <a:lnTo>
                  <a:pt x="576900" y="2531856"/>
                </a:lnTo>
                <a:lnTo>
                  <a:pt x="459222" y="2173386"/>
                </a:lnTo>
                <a:lnTo>
                  <a:pt x="462038" y="2169025"/>
                </a:lnTo>
                <a:lnTo>
                  <a:pt x="311925" y="1711757"/>
                </a:lnTo>
                <a:lnTo>
                  <a:pt x="0" y="1745266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1752B19-29AA-D142-8AC5-FF05951E438A}"/>
              </a:ext>
            </a:extLst>
          </p:cNvPr>
          <p:cNvSpPr txBox="1"/>
          <p:nvPr/>
        </p:nvSpPr>
        <p:spPr>
          <a:xfrm rot="19661890">
            <a:off x="3970472" y="1502417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A3FD205-71A9-CA4A-B4FC-178E3572AB46}"/>
              </a:ext>
            </a:extLst>
          </p:cNvPr>
          <p:cNvSpPr txBox="1"/>
          <p:nvPr/>
        </p:nvSpPr>
        <p:spPr>
          <a:xfrm rot="1742898">
            <a:off x="5637988" y="1477016"/>
            <a:ext cx="1525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Government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A73D6DA-4B59-804C-8201-E7C3A3BD5105}"/>
              </a:ext>
            </a:extLst>
          </p:cNvPr>
          <p:cNvSpPr txBox="1"/>
          <p:nvPr/>
        </p:nvSpPr>
        <p:spPr>
          <a:xfrm rot="5400000">
            <a:off x="6782819" y="3131786"/>
            <a:ext cx="146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Researchers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CB3B65B-F1B3-B043-8F8F-38B1F9A1E5E0}"/>
              </a:ext>
            </a:extLst>
          </p:cNvPr>
          <p:cNvSpPr txBox="1"/>
          <p:nvPr/>
        </p:nvSpPr>
        <p:spPr>
          <a:xfrm rot="19540918">
            <a:off x="5857255" y="4729903"/>
            <a:ext cx="1220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Software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Engineers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282DC19-F641-AD49-8AC6-C31D7E29EE7B}"/>
              </a:ext>
            </a:extLst>
          </p:cNvPr>
          <p:cNvSpPr txBox="1"/>
          <p:nvPr/>
        </p:nvSpPr>
        <p:spPr>
          <a:xfrm rot="2435295">
            <a:off x="3378740" y="4830671"/>
            <a:ext cx="1861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Epidemiologists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9F703C1-925F-B646-A76B-19FF957A7E12}"/>
              </a:ext>
            </a:extLst>
          </p:cNvPr>
          <p:cNvSpPr txBox="1"/>
          <p:nvPr/>
        </p:nvSpPr>
        <p:spPr>
          <a:xfrm rot="16361686">
            <a:off x="2757092" y="3012064"/>
            <a:ext cx="1182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Scientists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A5751AA-09D6-9541-ADFA-80C382F7B5C4}"/>
              </a:ext>
            </a:extLst>
          </p:cNvPr>
          <p:cNvSpPr txBox="1"/>
          <p:nvPr/>
        </p:nvSpPr>
        <p:spPr>
          <a:xfrm>
            <a:off x="4925889" y="3867696"/>
            <a:ext cx="1147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1344702-F504-3C44-9497-A35941EB80F6}"/>
              </a:ext>
            </a:extLst>
          </p:cNvPr>
          <p:cNvSpPr txBox="1"/>
          <p:nvPr/>
        </p:nvSpPr>
        <p:spPr>
          <a:xfrm>
            <a:off x="5058565" y="2568128"/>
            <a:ext cx="683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94753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8C47FA3-6858-7149-B3D6-10B47642A5BE}"/>
              </a:ext>
            </a:extLst>
          </p:cNvPr>
          <p:cNvGrpSpPr/>
          <p:nvPr/>
        </p:nvGrpSpPr>
        <p:grpSpPr>
          <a:xfrm>
            <a:off x="4244400" y="3260931"/>
            <a:ext cx="2203731" cy="1689983"/>
            <a:chOff x="4241400" y="3239995"/>
            <a:chExt cx="2203731" cy="168998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FD318F-3512-C74A-B02E-E223C2F1BC85}"/>
                </a:ext>
              </a:extLst>
            </p:cNvPr>
            <p:cNvGrpSpPr/>
            <p:nvPr/>
          </p:nvGrpSpPr>
          <p:grpSpPr>
            <a:xfrm rot="18219271">
              <a:off x="4849481" y="3334328"/>
              <a:ext cx="1689983" cy="1501317"/>
              <a:chOff x="9053119" y="2391307"/>
              <a:chExt cx="1689983" cy="1501317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6F94EC5-3AE5-2E40-AC03-A1C44F2096E0}"/>
                  </a:ext>
                </a:extLst>
              </p:cNvPr>
              <p:cNvSpPr/>
              <p:nvPr/>
            </p:nvSpPr>
            <p:spPr>
              <a:xfrm rot="20690382">
                <a:off x="9053119" y="2391307"/>
                <a:ext cx="478190" cy="47819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59D59A7E-9FDF-7C4A-A797-C748E624CD5A}"/>
                  </a:ext>
                </a:extLst>
              </p:cNvPr>
              <p:cNvSpPr/>
              <p:nvPr/>
            </p:nvSpPr>
            <p:spPr>
              <a:xfrm>
                <a:off x="9724055" y="2876726"/>
                <a:ext cx="457200" cy="457200"/>
              </a:xfrm>
              <a:prstGeom prst="ellipse">
                <a:avLst/>
              </a:prstGeom>
              <a:solidFill>
                <a:srgbClr val="927E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03B20948-DF0A-754C-ADE1-418AAE298CCB}"/>
                  </a:ext>
                </a:extLst>
              </p:cNvPr>
              <p:cNvSpPr/>
              <p:nvPr/>
            </p:nvSpPr>
            <p:spPr>
              <a:xfrm>
                <a:off x="9417479" y="3401634"/>
                <a:ext cx="205276" cy="205276"/>
              </a:xfrm>
              <a:prstGeom prst="ellipse">
                <a:avLst/>
              </a:prstGeom>
              <a:solidFill>
                <a:srgbClr val="927E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C0D4F269-AC27-F841-9D00-80A9C0929F7B}"/>
                  </a:ext>
                </a:extLst>
              </p:cNvPr>
              <p:cNvSpPr/>
              <p:nvPr/>
            </p:nvSpPr>
            <p:spPr>
              <a:xfrm>
                <a:off x="10400098" y="3549620"/>
                <a:ext cx="343004" cy="34300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C66EFCD-7220-2E41-978D-7CF1EE0AFDC4}"/>
                  </a:ext>
                </a:extLst>
              </p:cNvPr>
              <p:cNvSpPr/>
              <p:nvPr/>
            </p:nvSpPr>
            <p:spPr>
              <a:xfrm rot="20097361">
                <a:off x="9804438" y="2523125"/>
                <a:ext cx="205276" cy="20527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4BB53C3-8AC9-774A-AFC8-A813B9E0886A}"/>
                  </a:ext>
                </a:extLst>
              </p:cNvPr>
              <p:cNvCxnSpPr>
                <a:cxnSpLocks/>
                <a:stCxn id="85" idx="0"/>
                <a:endCxn id="88" idx="4"/>
              </p:cNvCxnSpPr>
              <p:nvPr/>
            </p:nvCxnSpPr>
            <p:spPr>
              <a:xfrm rot="3380729" flipH="1" flipV="1">
                <a:off x="9885250" y="2754853"/>
                <a:ext cx="132679" cy="85773"/>
              </a:xfrm>
              <a:prstGeom prst="line">
                <a:avLst/>
              </a:prstGeom>
              <a:ln w="22225">
                <a:gradFill>
                  <a:gsLst>
                    <a:gs pos="0">
                      <a:srgbClr val="927E97"/>
                    </a:gs>
                    <a:gs pos="32000">
                      <a:srgbClr val="927E97"/>
                    </a:gs>
                    <a:gs pos="66000">
                      <a:schemeClr val="bg2">
                        <a:lumMod val="90000"/>
                      </a:schemeClr>
                    </a:gs>
                    <a:gs pos="100000">
                      <a:schemeClr val="bg2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D610CAD-2651-DF4E-AB1E-C1B3FABA2324}"/>
                  </a:ext>
                </a:extLst>
              </p:cNvPr>
              <p:cNvCxnSpPr>
                <a:cxnSpLocks/>
                <a:stCxn id="85" idx="5"/>
                <a:endCxn id="87" idx="1"/>
              </p:cNvCxnSpPr>
              <p:nvPr/>
            </p:nvCxnSpPr>
            <p:spPr>
              <a:xfrm rot="3380729" flipV="1">
                <a:off x="10050659" y="3385795"/>
                <a:ext cx="463312" cy="95232"/>
              </a:xfrm>
              <a:prstGeom prst="line">
                <a:avLst/>
              </a:prstGeom>
              <a:ln w="50800">
                <a:gradFill>
                  <a:gsLst>
                    <a:gs pos="0">
                      <a:srgbClr val="927E97"/>
                    </a:gs>
                    <a:gs pos="36000">
                      <a:srgbClr val="927E97"/>
                    </a:gs>
                    <a:gs pos="72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5C86A01-5C35-D44E-811B-E75B3EDDCA68}"/>
                  </a:ext>
                </a:extLst>
              </p:cNvPr>
              <p:cNvCxnSpPr>
                <a:cxnSpLocks/>
                <a:stCxn id="86" idx="7"/>
                <a:endCxn id="85" idx="3"/>
              </p:cNvCxnSpPr>
              <p:nvPr/>
            </p:nvCxnSpPr>
            <p:spPr>
              <a:xfrm rot="3380729" flipH="1" flipV="1">
                <a:off x="9678245" y="3221150"/>
                <a:ext cx="27213" cy="256367"/>
              </a:xfrm>
              <a:prstGeom prst="line">
                <a:avLst/>
              </a:prstGeom>
              <a:solidFill>
                <a:srgbClr val="927E97"/>
              </a:solidFill>
              <a:ln w="41275">
                <a:solidFill>
                  <a:srgbClr val="8657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D7582DF-E435-7C48-A2FA-E0F2D54E3724}"/>
                  </a:ext>
                </a:extLst>
              </p:cNvPr>
              <p:cNvCxnSpPr>
                <a:cxnSpLocks/>
                <a:stCxn id="85" idx="1"/>
                <a:endCxn id="92" idx="5"/>
              </p:cNvCxnSpPr>
              <p:nvPr/>
            </p:nvCxnSpPr>
            <p:spPr>
              <a:xfrm rot="3380729" flipH="1">
                <a:off x="9483694" y="2779088"/>
                <a:ext cx="323233" cy="134876"/>
              </a:xfrm>
              <a:prstGeom prst="line">
                <a:avLst/>
              </a:prstGeom>
              <a:ln w="762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38000">
                      <a:schemeClr val="bg2">
                        <a:lumMod val="75000"/>
                      </a:schemeClr>
                    </a:gs>
                    <a:gs pos="66000">
                      <a:srgbClr val="927E97"/>
                    </a:gs>
                    <a:gs pos="100000">
                      <a:srgbClr val="927E97"/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E89F240-4DAD-D647-B98B-6ADE8B30C00E}"/>
                </a:ext>
              </a:extLst>
            </p:cNvPr>
            <p:cNvCxnSpPr>
              <a:cxnSpLocks/>
              <a:stCxn id="88" idx="0"/>
              <a:endCxn id="113" idx="3"/>
            </p:cNvCxnSpPr>
            <p:nvPr/>
          </p:nvCxnSpPr>
          <p:spPr>
            <a:xfrm flipH="1">
              <a:off x="4572859" y="3776086"/>
              <a:ext cx="595417" cy="69783"/>
            </a:xfrm>
            <a:prstGeom prst="line">
              <a:avLst/>
            </a:prstGeom>
            <a:ln w="22225">
              <a:gradFill>
                <a:gsLst>
                  <a:gs pos="0">
                    <a:schemeClr val="bg2">
                      <a:lumMod val="90000"/>
                    </a:schemeClr>
                  </a:gs>
                  <a:gs pos="37000">
                    <a:schemeClr val="bg2">
                      <a:lumMod val="90000"/>
                    </a:schemeClr>
                  </a:gs>
                  <a:gs pos="64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6796CF9-13E0-1147-8239-42465F4816B5}"/>
                </a:ext>
              </a:extLst>
            </p:cNvPr>
            <p:cNvSpPr/>
            <p:nvPr/>
          </p:nvSpPr>
          <p:spPr>
            <a:xfrm rot="13511058">
              <a:off x="4241400" y="3679606"/>
              <a:ext cx="331460" cy="33146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53DC005-931B-3440-808E-7F8B6F983793}"/>
              </a:ext>
            </a:extLst>
          </p:cNvPr>
          <p:cNvGrpSpPr/>
          <p:nvPr/>
        </p:nvGrpSpPr>
        <p:grpSpPr>
          <a:xfrm>
            <a:off x="4650161" y="2007887"/>
            <a:ext cx="1873766" cy="1291464"/>
            <a:chOff x="4693505" y="1986147"/>
            <a:chExt cx="1873766" cy="129146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8C65B01-4D18-BA47-9E41-E7E89A457531}"/>
                </a:ext>
              </a:extLst>
            </p:cNvPr>
            <p:cNvGrpSpPr/>
            <p:nvPr/>
          </p:nvGrpSpPr>
          <p:grpSpPr>
            <a:xfrm rot="6888871">
              <a:off x="4701334" y="1978318"/>
              <a:ext cx="1291464" cy="1307121"/>
              <a:chOff x="9065849" y="2357217"/>
              <a:chExt cx="1291464" cy="1307121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A53AB5B-9B14-E541-898C-18BC6D19BAC3}"/>
                  </a:ext>
                </a:extLst>
              </p:cNvPr>
              <p:cNvSpPr/>
              <p:nvPr/>
            </p:nvSpPr>
            <p:spPr>
              <a:xfrm>
                <a:off x="9654298" y="2923899"/>
                <a:ext cx="457200" cy="4572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AA2C2F0-3781-D34C-94ED-C7E36182B25F}"/>
                  </a:ext>
                </a:extLst>
              </p:cNvPr>
              <p:cNvSpPr/>
              <p:nvPr/>
            </p:nvSpPr>
            <p:spPr>
              <a:xfrm>
                <a:off x="9417479" y="3401634"/>
                <a:ext cx="205276" cy="20527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E3197B6-956E-CD41-8B88-6AD252B5B1D0}"/>
                  </a:ext>
                </a:extLst>
              </p:cNvPr>
              <p:cNvSpPr/>
              <p:nvPr/>
            </p:nvSpPr>
            <p:spPr>
              <a:xfrm>
                <a:off x="10152037" y="3459062"/>
                <a:ext cx="205276" cy="20527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726A564-1066-7F45-B7C8-109DA3E59FD9}"/>
                  </a:ext>
                </a:extLst>
              </p:cNvPr>
              <p:cNvSpPr/>
              <p:nvPr/>
            </p:nvSpPr>
            <p:spPr>
              <a:xfrm rot="1174769">
                <a:off x="9856285" y="2608427"/>
                <a:ext cx="205276" cy="20527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47BED71-2BD9-1A43-B89B-67A2B6C50D3B}"/>
                  </a:ext>
                </a:extLst>
              </p:cNvPr>
              <p:cNvCxnSpPr>
                <a:cxnSpLocks/>
                <a:stCxn id="37" idx="0"/>
                <a:endCxn id="55" idx="4"/>
              </p:cNvCxnSpPr>
              <p:nvPr/>
            </p:nvCxnSpPr>
            <p:spPr>
              <a:xfrm rot="14711129">
                <a:off x="9859745" y="2822571"/>
                <a:ext cx="87936" cy="86525"/>
              </a:xfrm>
              <a:prstGeom prst="line">
                <a:avLst/>
              </a:prstGeom>
              <a:ln w="22225">
                <a:gradFill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39000">
                      <a:schemeClr val="accent6">
                        <a:lumMod val="40000"/>
                        <a:lumOff val="60000"/>
                      </a:schemeClr>
                    </a:gs>
                    <a:gs pos="60000">
                      <a:schemeClr val="bg2">
                        <a:lumMod val="90000"/>
                      </a:schemeClr>
                    </a:gs>
                    <a:gs pos="100000">
                      <a:schemeClr val="bg2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C379DEE-B81C-3A47-9687-472E06D3F164}"/>
                  </a:ext>
                </a:extLst>
              </p:cNvPr>
              <p:cNvCxnSpPr>
                <a:stCxn id="37" idx="5"/>
                <a:endCxn id="54" idx="1"/>
              </p:cNvCxnSpPr>
              <p:nvPr/>
            </p:nvCxnSpPr>
            <p:spPr>
              <a:xfrm>
                <a:off x="10044543" y="3314144"/>
                <a:ext cx="137556" cy="174980"/>
              </a:xfrm>
              <a:prstGeom prst="line">
                <a:avLst/>
              </a:prstGeom>
              <a:ln w="22225">
                <a:gradFill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36000">
                      <a:schemeClr val="accent6">
                        <a:lumMod val="40000"/>
                        <a:lumOff val="6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74AABCE-E3E3-904A-8650-1C2132610D53}"/>
                  </a:ext>
                </a:extLst>
              </p:cNvPr>
              <p:cNvCxnSpPr>
                <a:stCxn id="53" idx="7"/>
                <a:endCxn id="37" idx="3"/>
              </p:cNvCxnSpPr>
              <p:nvPr/>
            </p:nvCxnSpPr>
            <p:spPr>
              <a:xfrm flipV="1">
                <a:off x="9592693" y="3314144"/>
                <a:ext cx="128560" cy="117552"/>
              </a:xfrm>
              <a:prstGeom prst="line">
                <a:avLst/>
              </a:prstGeom>
              <a:ln w="22225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4149977-D16C-AD48-8C23-F9C9D18242A2}"/>
                  </a:ext>
                </a:extLst>
              </p:cNvPr>
              <p:cNvSpPr/>
              <p:nvPr/>
            </p:nvSpPr>
            <p:spPr>
              <a:xfrm>
                <a:off x="9065849" y="2357217"/>
                <a:ext cx="478190" cy="47819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D76DDF5-9A34-BC4F-AAEA-180FE0785DFF}"/>
                  </a:ext>
                </a:extLst>
              </p:cNvPr>
              <p:cNvCxnSpPr>
                <a:cxnSpLocks/>
                <a:stCxn id="37" idx="1"/>
                <a:endCxn id="50" idx="5"/>
              </p:cNvCxnSpPr>
              <p:nvPr/>
            </p:nvCxnSpPr>
            <p:spPr>
              <a:xfrm flipH="1" flipV="1">
                <a:off x="9474010" y="2765378"/>
                <a:ext cx="247243" cy="225476"/>
              </a:xfrm>
              <a:prstGeom prst="line">
                <a:avLst/>
              </a:prstGeom>
              <a:ln w="76200">
                <a:gradFill flip="none" rotWithShape="1">
                  <a:gsLst>
                    <a:gs pos="0">
                      <a:schemeClr val="accent5">
                        <a:lumMod val="40000"/>
                        <a:lumOff val="60000"/>
                      </a:schemeClr>
                    </a:gs>
                    <a:gs pos="38000">
                      <a:schemeClr val="accent5">
                        <a:lumMod val="40000"/>
                        <a:lumOff val="60000"/>
                      </a:schemeClr>
                    </a:gs>
                    <a:gs pos="6600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schemeClr val="accent6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0B389C2-AD7A-BA47-B2BD-952C4B178A29}"/>
                </a:ext>
              </a:extLst>
            </p:cNvPr>
            <p:cNvSpPr/>
            <p:nvPr/>
          </p:nvSpPr>
          <p:spPr>
            <a:xfrm rot="8063640">
              <a:off x="6361995" y="2761981"/>
              <a:ext cx="205276" cy="2052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A476A0C-677C-934A-84C8-30F526B000EE}"/>
                </a:ext>
              </a:extLst>
            </p:cNvPr>
            <p:cNvCxnSpPr>
              <a:cxnSpLocks/>
              <a:stCxn id="50" idx="0"/>
              <a:endCxn id="123" idx="4"/>
            </p:cNvCxnSpPr>
            <p:nvPr/>
          </p:nvCxnSpPr>
          <p:spPr>
            <a:xfrm>
              <a:off x="6110943" y="2537074"/>
              <a:ext cx="280350" cy="255741"/>
            </a:xfrm>
            <a:prstGeom prst="line">
              <a:avLst/>
            </a:prstGeom>
            <a:ln w="222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3000">
                    <a:schemeClr val="accent1">
                      <a:lumMod val="45000"/>
                      <a:lumOff val="55000"/>
                    </a:schemeClr>
                  </a:gs>
                  <a:gs pos="62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Oval 169">
            <a:extLst>
              <a:ext uri="{FF2B5EF4-FFF2-40B4-BE49-F238E27FC236}">
                <a16:creationId xmlns:a16="http://schemas.microsoft.com/office/drawing/2014/main" id="{AF5D8B5E-01CB-914D-AE2A-3208B3029FB1}"/>
              </a:ext>
            </a:extLst>
          </p:cNvPr>
          <p:cNvSpPr/>
          <p:nvPr/>
        </p:nvSpPr>
        <p:spPr>
          <a:xfrm>
            <a:off x="4056529" y="2029038"/>
            <a:ext cx="2789362" cy="2789362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1344702-F504-3C44-9497-A35941EB80F6}"/>
              </a:ext>
            </a:extLst>
          </p:cNvPr>
          <p:cNvSpPr txBox="1"/>
          <p:nvPr/>
        </p:nvSpPr>
        <p:spPr>
          <a:xfrm>
            <a:off x="4168151" y="2996073"/>
            <a:ext cx="2671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MetaWards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9B53C342-9EC2-3647-ABE8-2320999C8F6C}"/>
              </a:ext>
            </a:extLst>
          </p:cNvPr>
          <p:cNvGrpSpPr/>
          <p:nvPr/>
        </p:nvGrpSpPr>
        <p:grpSpPr>
          <a:xfrm>
            <a:off x="2694449" y="581001"/>
            <a:ext cx="5663106" cy="5743587"/>
            <a:chOff x="2694449" y="581001"/>
            <a:chExt cx="5663106" cy="5743587"/>
          </a:xfrm>
        </p:grpSpPr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18078E85-6969-354E-8645-CD08FEE6DF39}"/>
                </a:ext>
              </a:extLst>
            </p:cNvPr>
            <p:cNvSpPr/>
            <p:nvPr/>
          </p:nvSpPr>
          <p:spPr>
            <a:xfrm rot="7151803">
              <a:off x="5633669" y="684020"/>
              <a:ext cx="1353100" cy="2148087"/>
            </a:xfrm>
            <a:custGeom>
              <a:avLst/>
              <a:gdLst>
                <a:gd name="connsiteX0" fmla="*/ 274369 w 1353100"/>
                <a:gd name="connsiteY0" fmla="*/ 2148087 h 2148087"/>
                <a:gd name="connsiteX1" fmla="*/ 208882 w 1353100"/>
                <a:gd name="connsiteY1" fmla="*/ 2015620 h 2148087"/>
                <a:gd name="connsiteX2" fmla="*/ 96906 w 1353100"/>
                <a:gd name="connsiteY2" fmla="*/ 310154 h 2148087"/>
                <a:gd name="connsiteX3" fmla="*/ 145523 w 1353100"/>
                <a:gd name="connsiteY3" fmla="*/ 165164 h 2148087"/>
                <a:gd name="connsiteX4" fmla="*/ 540408 w 1353100"/>
                <a:gd name="connsiteY4" fmla="*/ 0 h 2148087"/>
                <a:gd name="connsiteX5" fmla="*/ 755406 w 1353100"/>
                <a:gd name="connsiteY5" fmla="*/ 310039 h 2148087"/>
                <a:gd name="connsiteX6" fmla="*/ 753952 w 1353100"/>
                <a:gd name="connsiteY6" fmla="*/ 315021 h 2148087"/>
                <a:gd name="connsiteX7" fmla="*/ 1028208 w 1353100"/>
                <a:gd name="connsiteY7" fmla="*/ 710511 h 2148087"/>
                <a:gd name="connsiteX8" fmla="*/ 1202349 w 1353100"/>
                <a:gd name="connsiteY8" fmla="*/ 637675 h 2148087"/>
                <a:gd name="connsiteX9" fmla="*/ 1175169 w 1353100"/>
                <a:gd name="connsiteY9" fmla="*/ 754753 h 2148087"/>
                <a:gd name="connsiteX10" fmla="*/ 1330446 w 1353100"/>
                <a:gd name="connsiteY10" fmla="*/ 1687749 h 2148087"/>
                <a:gd name="connsiteX11" fmla="*/ 1353100 w 1353100"/>
                <a:gd name="connsiteY11" fmla="*/ 1723880 h 2148087"/>
                <a:gd name="connsiteX12" fmla="*/ 1262733 w 1353100"/>
                <a:gd name="connsiteY12" fmla="*/ 1949537 h 2148087"/>
                <a:gd name="connsiteX13" fmla="*/ 890927 w 1353100"/>
                <a:gd name="connsiteY13" fmla="*/ 1885434 h 2148087"/>
                <a:gd name="connsiteX14" fmla="*/ 888395 w 1353100"/>
                <a:gd name="connsiteY14" fmla="*/ 1880902 h 2148087"/>
                <a:gd name="connsiteX15" fmla="*/ 414114 w 1353100"/>
                <a:gd name="connsiteY15" fmla="*/ 1799132 h 2148087"/>
                <a:gd name="connsiteX16" fmla="*/ 274369 w 1353100"/>
                <a:gd name="connsiteY16" fmla="*/ 2148087 h 2148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3100" h="2148087">
                  <a:moveTo>
                    <a:pt x="274369" y="2148087"/>
                  </a:moveTo>
                  <a:lnTo>
                    <a:pt x="208882" y="2015620"/>
                  </a:lnTo>
                  <a:cubicBezTo>
                    <a:pt x="-30794" y="1461704"/>
                    <a:pt x="-58707" y="859957"/>
                    <a:pt x="96906" y="310154"/>
                  </a:cubicBezTo>
                  <a:lnTo>
                    <a:pt x="145523" y="165164"/>
                  </a:lnTo>
                  <a:lnTo>
                    <a:pt x="540408" y="0"/>
                  </a:lnTo>
                  <a:lnTo>
                    <a:pt x="755406" y="310039"/>
                  </a:lnTo>
                  <a:lnTo>
                    <a:pt x="753952" y="315021"/>
                  </a:lnTo>
                  <a:lnTo>
                    <a:pt x="1028208" y="710511"/>
                  </a:lnTo>
                  <a:lnTo>
                    <a:pt x="1202349" y="637675"/>
                  </a:lnTo>
                  <a:lnTo>
                    <a:pt x="1175169" y="754753"/>
                  </a:lnTo>
                  <a:cubicBezTo>
                    <a:pt x="1118897" y="1063321"/>
                    <a:pt x="1165493" y="1392560"/>
                    <a:pt x="1330446" y="1687749"/>
                  </a:cubicBezTo>
                  <a:lnTo>
                    <a:pt x="1353100" y="1723880"/>
                  </a:lnTo>
                  <a:lnTo>
                    <a:pt x="1262733" y="1949537"/>
                  </a:lnTo>
                  <a:lnTo>
                    <a:pt x="890927" y="1885434"/>
                  </a:lnTo>
                  <a:lnTo>
                    <a:pt x="888395" y="1880902"/>
                  </a:lnTo>
                  <a:lnTo>
                    <a:pt x="414114" y="1799132"/>
                  </a:lnTo>
                  <a:lnTo>
                    <a:pt x="274369" y="214808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79270310-F8AC-7A43-8DB7-B83C15675580}"/>
                </a:ext>
              </a:extLst>
            </p:cNvPr>
            <p:cNvSpPr/>
            <p:nvPr/>
          </p:nvSpPr>
          <p:spPr>
            <a:xfrm rot="7151803">
              <a:off x="3303112" y="911194"/>
              <a:ext cx="2251294" cy="1590908"/>
            </a:xfrm>
            <a:custGeom>
              <a:avLst/>
              <a:gdLst>
                <a:gd name="connsiteX0" fmla="*/ 0 w 2251294"/>
                <a:gd name="connsiteY0" fmla="*/ 461863 h 1590908"/>
                <a:gd name="connsiteX1" fmla="*/ 137979 w 2251294"/>
                <a:gd name="connsiteY1" fmla="*/ 117317 h 1590908"/>
                <a:gd name="connsiteX2" fmla="*/ 509785 w 2251294"/>
                <a:gd name="connsiteY2" fmla="*/ 181421 h 1590908"/>
                <a:gd name="connsiteX3" fmla="*/ 512317 w 2251294"/>
                <a:gd name="connsiteY3" fmla="*/ 185951 h 1590908"/>
                <a:gd name="connsiteX4" fmla="*/ 986597 w 2251294"/>
                <a:gd name="connsiteY4" fmla="*/ 267722 h 1590908"/>
                <a:gd name="connsiteX5" fmla="*/ 1093811 w 2251294"/>
                <a:gd name="connsiteY5" fmla="*/ 0 h 1590908"/>
                <a:gd name="connsiteX6" fmla="*/ 1164565 w 2251294"/>
                <a:gd name="connsiteY6" fmla="*/ 74257 h 1590908"/>
                <a:gd name="connsiteX7" fmla="*/ 1878003 w 2251294"/>
                <a:gd name="connsiteY7" fmla="*/ 435935 h 1590908"/>
                <a:gd name="connsiteX8" fmla="*/ 1995444 w 2251294"/>
                <a:gd name="connsiteY8" fmla="*/ 451587 h 1590908"/>
                <a:gd name="connsiteX9" fmla="*/ 2251294 w 2251294"/>
                <a:gd name="connsiteY9" fmla="*/ 767774 h 1590908"/>
                <a:gd name="connsiteX10" fmla="*/ 2013965 w 2251294"/>
                <a:gd name="connsiteY10" fmla="*/ 1061072 h 1590908"/>
                <a:gd name="connsiteX11" fmla="*/ 2008774 w 2251294"/>
                <a:gd name="connsiteY11" fmla="*/ 1061072 h 1590908"/>
                <a:gd name="connsiteX12" fmla="*/ 1706034 w 2251294"/>
                <a:gd name="connsiteY12" fmla="*/ 1435206 h 1590908"/>
                <a:gd name="connsiteX13" fmla="*/ 1832023 w 2251294"/>
                <a:gd name="connsiteY13" fmla="*/ 1590908 h 1590908"/>
                <a:gd name="connsiteX14" fmla="*/ 1671924 w 2251294"/>
                <a:gd name="connsiteY14" fmla="*/ 1569568 h 1590908"/>
                <a:gd name="connsiteX15" fmla="*/ 39601 w 2251294"/>
                <a:gd name="connsiteY15" fmla="*/ 525023 h 1590908"/>
                <a:gd name="connsiteX16" fmla="*/ 0 w 2251294"/>
                <a:gd name="connsiteY16" fmla="*/ 461863 h 159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51294" h="1590908">
                  <a:moveTo>
                    <a:pt x="0" y="461863"/>
                  </a:moveTo>
                  <a:lnTo>
                    <a:pt x="137979" y="117317"/>
                  </a:lnTo>
                  <a:lnTo>
                    <a:pt x="509785" y="181421"/>
                  </a:lnTo>
                  <a:lnTo>
                    <a:pt x="512317" y="185951"/>
                  </a:lnTo>
                  <a:lnTo>
                    <a:pt x="986597" y="267722"/>
                  </a:lnTo>
                  <a:lnTo>
                    <a:pt x="1093811" y="0"/>
                  </a:lnTo>
                  <a:lnTo>
                    <a:pt x="1164565" y="74257"/>
                  </a:lnTo>
                  <a:cubicBezTo>
                    <a:pt x="1364217" y="263890"/>
                    <a:pt x="1613517" y="387701"/>
                    <a:pt x="1878003" y="435935"/>
                  </a:cubicBezTo>
                  <a:lnTo>
                    <a:pt x="1995444" y="451587"/>
                  </a:lnTo>
                  <a:lnTo>
                    <a:pt x="2251294" y="767774"/>
                  </a:lnTo>
                  <a:lnTo>
                    <a:pt x="2013965" y="1061072"/>
                  </a:lnTo>
                  <a:lnTo>
                    <a:pt x="2008774" y="1061072"/>
                  </a:lnTo>
                  <a:lnTo>
                    <a:pt x="1706034" y="1435206"/>
                  </a:lnTo>
                  <a:lnTo>
                    <a:pt x="1832023" y="1590908"/>
                  </a:lnTo>
                  <a:lnTo>
                    <a:pt x="1671924" y="1569568"/>
                  </a:lnTo>
                  <a:cubicBezTo>
                    <a:pt x="1028943" y="1452311"/>
                    <a:pt x="435190" y="1090077"/>
                    <a:pt x="39601" y="525023"/>
                  </a:cubicBezTo>
                  <a:lnTo>
                    <a:pt x="0" y="46186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rgbClr val="FFFF00"/>
                </a:solidFill>
              </a:endParaRPr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B3E0CE62-B671-AB48-B661-A5235682F655}"/>
                </a:ext>
              </a:extLst>
            </p:cNvPr>
            <p:cNvSpPr/>
            <p:nvPr/>
          </p:nvSpPr>
          <p:spPr>
            <a:xfrm rot="7151803">
              <a:off x="6267440" y="2200753"/>
              <a:ext cx="2232358" cy="1947873"/>
            </a:xfrm>
            <a:custGeom>
              <a:avLst/>
              <a:gdLst>
                <a:gd name="connsiteX0" fmla="*/ 0 w 2232358"/>
                <a:gd name="connsiteY0" fmla="*/ 1384539 h 1947873"/>
                <a:gd name="connsiteX1" fmla="*/ 1174 w 2232358"/>
                <a:gd name="connsiteY1" fmla="*/ 1381903 h 1947873"/>
                <a:gd name="connsiteX2" fmla="*/ 1034000 w 2232358"/>
                <a:gd name="connsiteY2" fmla="*/ 305544 h 1947873"/>
                <a:gd name="connsiteX3" fmla="*/ 1752346 w 2232358"/>
                <a:gd name="connsiteY3" fmla="*/ 35542 h 1947873"/>
                <a:gd name="connsiteX4" fmla="*/ 1974394 w 2232358"/>
                <a:gd name="connsiteY4" fmla="*/ 0 h 1947873"/>
                <a:gd name="connsiteX5" fmla="*/ 2232358 w 2232358"/>
                <a:gd name="connsiteY5" fmla="*/ 279903 h 1947873"/>
                <a:gd name="connsiteX6" fmla="*/ 2014371 w 2232358"/>
                <a:gd name="connsiteY6" fmla="*/ 587850 h 1947873"/>
                <a:gd name="connsiteX7" fmla="*/ 2009192 w 2232358"/>
                <a:gd name="connsiteY7" fmla="*/ 588184 h 1947873"/>
                <a:gd name="connsiteX8" fmla="*/ 1731126 w 2232358"/>
                <a:gd name="connsiteY8" fmla="*/ 981003 h 1947873"/>
                <a:gd name="connsiteX9" fmla="*/ 1916877 w 2232358"/>
                <a:gd name="connsiteY9" fmla="*/ 1182554 h 1947873"/>
                <a:gd name="connsiteX10" fmla="*/ 1856128 w 2232358"/>
                <a:gd name="connsiteY10" fmla="*/ 1198578 h 1947873"/>
                <a:gd name="connsiteX11" fmla="*/ 1596046 w 2232358"/>
                <a:gd name="connsiteY11" fmla="*/ 1311342 h 1947873"/>
                <a:gd name="connsiteX12" fmla="*/ 1096116 w 2232358"/>
                <a:gd name="connsiteY12" fmla="*/ 1784201 h 1947873"/>
                <a:gd name="connsiteX13" fmla="*/ 1054249 w 2232358"/>
                <a:gd name="connsiteY13" fmla="*/ 1858129 h 1947873"/>
                <a:gd name="connsiteX14" fmla="*/ 839683 w 2232358"/>
                <a:gd name="connsiteY14" fmla="*/ 1947873 h 1947873"/>
                <a:gd name="connsiteX15" fmla="*/ 624683 w 2232358"/>
                <a:gd name="connsiteY15" fmla="*/ 1637834 h 1947873"/>
                <a:gd name="connsiteX16" fmla="*/ 626139 w 2232358"/>
                <a:gd name="connsiteY16" fmla="*/ 1632851 h 1947873"/>
                <a:gd name="connsiteX17" fmla="*/ 351882 w 2232358"/>
                <a:gd name="connsiteY17" fmla="*/ 1237362 h 1947873"/>
                <a:gd name="connsiteX18" fmla="*/ 0 w 2232358"/>
                <a:gd name="connsiteY18" fmla="*/ 1384539 h 1947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32358" h="1947873">
                  <a:moveTo>
                    <a:pt x="0" y="1384539"/>
                  </a:moveTo>
                  <a:lnTo>
                    <a:pt x="1174" y="1381903"/>
                  </a:lnTo>
                  <a:cubicBezTo>
                    <a:pt x="222471" y="943066"/>
                    <a:pt x="572674" y="563336"/>
                    <a:pt x="1034000" y="305544"/>
                  </a:cubicBezTo>
                  <a:cubicBezTo>
                    <a:pt x="1264664" y="176648"/>
                    <a:pt x="1506730" y="87389"/>
                    <a:pt x="1752346" y="35542"/>
                  </a:cubicBezTo>
                  <a:lnTo>
                    <a:pt x="1974394" y="0"/>
                  </a:lnTo>
                  <a:lnTo>
                    <a:pt x="2232358" y="279903"/>
                  </a:lnTo>
                  <a:lnTo>
                    <a:pt x="2014371" y="587850"/>
                  </a:lnTo>
                  <a:lnTo>
                    <a:pt x="2009192" y="588184"/>
                  </a:lnTo>
                  <a:lnTo>
                    <a:pt x="1731126" y="981003"/>
                  </a:lnTo>
                  <a:lnTo>
                    <a:pt x="1916877" y="1182554"/>
                  </a:lnTo>
                  <a:lnTo>
                    <a:pt x="1856128" y="1198578"/>
                  </a:lnTo>
                  <a:cubicBezTo>
                    <a:pt x="1767505" y="1226745"/>
                    <a:pt x="1680386" y="1264213"/>
                    <a:pt x="1596046" y="1311342"/>
                  </a:cubicBezTo>
                  <a:cubicBezTo>
                    <a:pt x="1385197" y="1429166"/>
                    <a:pt x="1216672" y="1593433"/>
                    <a:pt x="1096116" y="1784201"/>
                  </a:cubicBezTo>
                  <a:lnTo>
                    <a:pt x="1054249" y="1858129"/>
                  </a:lnTo>
                  <a:lnTo>
                    <a:pt x="839683" y="1947873"/>
                  </a:lnTo>
                  <a:lnTo>
                    <a:pt x="624683" y="1637834"/>
                  </a:lnTo>
                  <a:lnTo>
                    <a:pt x="626139" y="1632851"/>
                  </a:lnTo>
                  <a:lnTo>
                    <a:pt x="351882" y="1237362"/>
                  </a:lnTo>
                  <a:lnTo>
                    <a:pt x="0" y="138453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54C05919-719B-FD42-B647-45D8E12C6AAB}"/>
                </a:ext>
              </a:extLst>
            </p:cNvPr>
            <p:cNvSpPr/>
            <p:nvPr/>
          </p:nvSpPr>
          <p:spPr>
            <a:xfrm rot="7151803">
              <a:off x="2504935" y="2538118"/>
              <a:ext cx="2002824" cy="1623796"/>
            </a:xfrm>
            <a:custGeom>
              <a:avLst/>
              <a:gdLst>
                <a:gd name="connsiteX0" fmla="*/ 0 w 2002824"/>
                <a:gd name="connsiteY0" fmla="*/ 1448082 h 1623796"/>
                <a:gd name="connsiteX1" fmla="*/ 237330 w 2002824"/>
                <a:gd name="connsiteY1" fmla="*/ 1154784 h 1623796"/>
                <a:gd name="connsiteX2" fmla="*/ 242520 w 2002824"/>
                <a:gd name="connsiteY2" fmla="*/ 1154784 h 1623796"/>
                <a:gd name="connsiteX3" fmla="*/ 545260 w 2002824"/>
                <a:gd name="connsiteY3" fmla="*/ 780648 h 1623796"/>
                <a:gd name="connsiteX4" fmla="*/ 286671 w 2002824"/>
                <a:gd name="connsiteY4" fmla="*/ 461076 h 1623796"/>
                <a:gd name="connsiteX5" fmla="*/ 408242 w 2002824"/>
                <a:gd name="connsiteY5" fmla="*/ 441617 h 1623796"/>
                <a:gd name="connsiteX6" fmla="*/ 802226 w 2002824"/>
                <a:gd name="connsiteY6" fmla="*/ 293532 h 1623796"/>
                <a:gd name="connsiteX7" fmla="*/ 1034568 w 2002824"/>
                <a:gd name="connsiteY7" fmla="*/ 131127 h 1623796"/>
                <a:gd name="connsiteX8" fmla="*/ 1133913 w 2002824"/>
                <a:gd name="connsiteY8" fmla="*/ 36468 h 1623796"/>
                <a:gd name="connsiteX9" fmla="*/ 1473379 w 2002824"/>
                <a:gd name="connsiteY9" fmla="*/ 0 h 1623796"/>
                <a:gd name="connsiteX10" fmla="*/ 1591056 w 2002824"/>
                <a:gd name="connsiteY10" fmla="*/ 358469 h 1623796"/>
                <a:gd name="connsiteX11" fmla="*/ 1588241 w 2002824"/>
                <a:gd name="connsiteY11" fmla="*/ 362830 h 1623796"/>
                <a:gd name="connsiteX12" fmla="*/ 1738353 w 2002824"/>
                <a:gd name="connsiteY12" fmla="*/ 820099 h 1623796"/>
                <a:gd name="connsiteX13" fmla="*/ 2002824 w 2002824"/>
                <a:gd name="connsiteY13" fmla="*/ 791688 h 1623796"/>
                <a:gd name="connsiteX14" fmla="*/ 1970695 w 2002824"/>
                <a:gd name="connsiteY14" fmla="*/ 829041 h 1623796"/>
                <a:gd name="connsiteX15" fmla="*/ 1364271 w 2002824"/>
                <a:gd name="connsiteY15" fmla="*/ 1299328 h 1623796"/>
                <a:gd name="connsiteX16" fmla="*/ 152289 w 2002824"/>
                <a:gd name="connsiteY16" fmla="*/ 1623796 h 1623796"/>
                <a:gd name="connsiteX17" fmla="*/ 141877 w 2002824"/>
                <a:gd name="connsiteY17" fmla="*/ 1623417 h 1623796"/>
                <a:gd name="connsiteX18" fmla="*/ 0 w 2002824"/>
                <a:gd name="connsiteY18" fmla="*/ 1448082 h 1623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02824" h="1623796">
                  <a:moveTo>
                    <a:pt x="0" y="1448082"/>
                  </a:moveTo>
                  <a:lnTo>
                    <a:pt x="237330" y="1154784"/>
                  </a:lnTo>
                  <a:lnTo>
                    <a:pt x="242520" y="1154784"/>
                  </a:lnTo>
                  <a:lnTo>
                    <a:pt x="545260" y="780648"/>
                  </a:lnTo>
                  <a:lnTo>
                    <a:pt x="286671" y="461076"/>
                  </a:lnTo>
                  <a:lnTo>
                    <a:pt x="408242" y="441617"/>
                  </a:lnTo>
                  <a:cubicBezTo>
                    <a:pt x="542952" y="413181"/>
                    <a:pt x="675716" y="364226"/>
                    <a:pt x="802226" y="293532"/>
                  </a:cubicBezTo>
                  <a:cubicBezTo>
                    <a:pt x="886565" y="246403"/>
                    <a:pt x="964133" y="191842"/>
                    <a:pt x="1034568" y="131127"/>
                  </a:cubicBezTo>
                  <a:lnTo>
                    <a:pt x="1133913" y="36468"/>
                  </a:lnTo>
                  <a:lnTo>
                    <a:pt x="1473379" y="0"/>
                  </a:lnTo>
                  <a:lnTo>
                    <a:pt x="1591056" y="358469"/>
                  </a:lnTo>
                  <a:lnTo>
                    <a:pt x="1588241" y="362830"/>
                  </a:lnTo>
                  <a:lnTo>
                    <a:pt x="1738353" y="820099"/>
                  </a:lnTo>
                  <a:lnTo>
                    <a:pt x="2002824" y="791688"/>
                  </a:lnTo>
                  <a:lnTo>
                    <a:pt x="1970695" y="829041"/>
                  </a:lnTo>
                  <a:cubicBezTo>
                    <a:pt x="1797816" y="1011052"/>
                    <a:pt x="1594934" y="1170432"/>
                    <a:pt x="1364271" y="1299328"/>
                  </a:cubicBezTo>
                  <a:cubicBezTo>
                    <a:pt x="979832" y="1514155"/>
                    <a:pt x="563718" y="1618880"/>
                    <a:pt x="152289" y="1623796"/>
                  </a:cubicBezTo>
                  <a:lnTo>
                    <a:pt x="141877" y="1623417"/>
                  </a:lnTo>
                  <a:lnTo>
                    <a:pt x="0" y="144808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29893D34-23DC-CD43-8EFA-0599477F0214}"/>
                </a:ext>
              </a:extLst>
            </p:cNvPr>
            <p:cNvSpPr/>
            <p:nvPr/>
          </p:nvSpPr>
          <p:spPr>
            <a:xfrm rot="7151803">
              <a:off x="5257633" y="4266148"/>
              <a:ext cx="2431185" cy="1685696"/>
            </a:xfrm>
            <a:custGeom>
              <a:avLst/>
              <a:gdLst>
                <a:gd name="connsiteX0" fmla="*/ 0 w 2431185"/>
                <a:gd name="connsiteY0" fmla="*/ 979300 h 1685696"/>
                <a:gd name="connsiteX1" fmla="*/ 217986 w 2431185"/>
                <a:gd name="connsiteY1" fmla="*/ 671354 h 1685696"/>
                <a:gd name="connsiteX2" fmla="*/ 223166 w 2431185"/>
                <a:gd name="connsiteY2" fmla="*/ 671020 h 1685696"/>
                <a:gd name="connsiteX3" fmla="*/ 501232 w 2431185"/>
                <a:gd name="connsiteY3" fmla="*/ 278199 h 1685696"/>
                <a:gd name="connsiteX4" fmla="*/ 244839 w 2431185"/>
                <a:gd name="connsiteY4" fmla="*/ 0 h 1685696"/>
                <a:gd name="connsiteX5" fmla="*/ 458747 w 2431185"/>
                <a:gd name="connsiteY5" fmla="*/ 7778 h 1685696"/>
                <a:gd name="connsiteX6" fmla="*/ 2334204 w 2431185"/>
                <a:gd name="connsiteY6" fmla="*/ 1084730 h 1685696"/>
                <a:gd name="connsiteX7" fmla="*/ 2431185 w 2431185"/>
                <a:gd name="connsiteY7" fmla="*/ 1239407 h 1685696"/>
                <a:gd name="connsiteX8" fmla="*/ 2290601 w 2431185"/>
                <a:gd name="connsiteY8" fmla="*/ 1590458 h 1685696"/>
                <a:gd name="connsiteX9" fmla="*/ 1918795 w 2431185"/>
                <a:gd name="connsiteY9" fmla="*/ 1526354 h 1685696"/>
                <a:gd name="connsiteX10" fmla="*/ 1916263 w 2431185"/>
                <a:gd name="connsiteY10" fmla="*/ 1521824 h 1685696"/>
                <a:gd name="connsiteX11" fmla="*/ 1441983 w 2431185"/>
                <a:gd name="connsiteY11" fmla="*/ 1440054 h 1685696"/>
                <a:gd name="connsiteX12" fmla="*/ 1343611 w 2431185"/>
                <a:gd name="connsiteY12" fmla="*/ 1685696 h 1685696"/>
                <a:gd name="connsiteX13" fmla="*/ 1304769 w 2431185"/>
                <a:gd name="connsiteY13" fmla="*/ 1635756 h 1685696"/>
                <a:gd name="connsiteX14" fmla="*/ 227529 w 2431185"/>
                <a:gd name="connsiteY14" fmla="*/ 1151141 h 1685696"/>
                <a:gd name="connsiteX15" fmla="*/ 162038 w 2431185"/>
                <a:gd name="connsiteY15" fmla="*/ 1155119 h 1685696"/>
                <a:gd name="connsiteX16" fmla="*/ 0 w 2431185"/>
                <a:gd name="connsiteY16" fmla="*/ 979300 h 168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31185" h="1685696">
                  <a:moveTo>
                    <a:pt x="0" y="979300"/>
                  </a:moveTo>
                  <a:lnTo>
                    <a:pt x="217986" y="671354"/>
                  </a:lnTo>
                  <a:lnTo>
                    <a:pt x="223166" y="671020"/>
                  </a:lnTo>
                  <a:lnTo>
                    <a:pt x="501232" y="278199"/>
                  </a:lnTo>
                  <a:lnTo>
                    <a:pt x="244839" y="0"/>
                  </a:lnTo>
                  <a:lnTo>
                    <a:pt x="458747" y="7778"/>
                  </a:lnTo>
                  <a:cubicBezTo>
                    <a:pt x="1193327" y="70053"/>
                    <a:pt x="1889166" y="449044"/>
                    <a:pt x="2334204" y="1084730"/>
                  </a:cubicBezTo>
                  <a:lnTo>
                    <a:pt x="2431185" y="1239407"/>
                  </a:lnTo>
                  <a:lnTo>
                    <a:pt x="2290601" y="1590458"/>
                  </a:lnTo>
                  <a:lnTo>
                    <a:pt x="1918795" y="1526354"/>
                  </a:lnTo>
                  <a:lnTo>
                    <a:pt x="1916263" y="1521824"/>
                  </a:lnTo>
                  <a:lnTo>
                    <a:pt x="1441983" y="1440054"/>
                  </a:lnTo>
                  <a:lnTo>
                    <a:pt x="1343611" y="1685696"/>
                  </a:lnTo>
                  <a:lnTo>
                    <a:pt x="1304769" y="1635756"/>
                  </a:lnTo>
                  <a:cubicBezTo>
                    <a:pt x="1031552" y="1318800"/>
                    <a:pt x="633704" y="1146289"/>
                    <a:pt x="227529" y="1151141"/>
                  </a:cubicBezTo>
                  <a:lnTo>
                    <a:pt x="162038" y="1155119"/>
                  </a:lnTo>
                  <a:lnTo>
                    <a:pt x="0" y="9793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rgbClr val="7030A0"/>
                </a:gs>
                <a:gs pos="100000">
                  <a:srgbClr val="FF0000"/>
                </a:gs>
              </a:gsLst>
              <a:path path="circle">
                <a:fillToRect l="50000" t="130000" r="50000" b="-3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4566D340-AB2A-024E-B0E4-C97BEE68BE8D}"/>
                </a:ext>
              </a:extLst>
            </p:cNvPr>
            <p:cNvSpPr/>
            <p:nvPr/>
          </p:nvSpPr>
          <p:spPr>
            <a:xfrm rot="7151803">
              <a:off x="3666829" y="3692240"/>
              <a:ext cx="1346011" cy="2531856"/>
            </a:xfrm>
            <a:custGeom>
              <a:avLst/>
              <a:gdLst>
                <a:gd name="connsiteX0" fmla="*/ 0 w 1346011"/>
                <a:gd name="connsiteY0" fmla="*/ 1745266 h 2531856"/>
                <a:gd name="connsiteX1" fmla="*/ 43028 w 1346011"/>
                <a:gd name="connsiteY1" fmla="*/ 1669287 h 2531856"/>
                <a:gd name="connsiteX2" fmla="*/ 79059 w 1346011"/>
                <a:gd name="connsiteY2" fmla="*/ 483694 h 2531856"/>
                <a:gd name="connsiteX3" fmla="*/ 47003 w 1346011"/>
                <a:gd name="connsiteY3" fmla="*/ 418852 h 2531856"/>
                <a:gd name="connsiteX4" fmla="*/ 138053 w 1346011"/>
                <a:gd name="connsiteY4" fmla="*/ 191491 h 2531856"/>
                <a:gd name="connsiteX5" fmla="*/ 509859 w 1346011"/>
                <a:gd name="connsiteY5" fmla="*/ 255594 h 2531856"/>
                <a:gd name="connsiteX6" fmla="*/ 512391 w 1346011"/>
                <a:gd name="connsiteY6" fmla="*/ 260126 h 2531856"/>
                <a:gd name="connsiteX7" fmla="*/ 986672 w 1346011"/>
                <a:gd name="connsiteY7" fmla="*/ 341896 h 2531856"/>
                <a:gd name="connsiteX8" fmla="*/ 1123590 w 1346011"/>
                <a:gd name="connsiteY8" fmla="*/ 0 h 2531856"/>
                <a:gd name="connsiteX9" fmla="*/ 1137129 w 1346011"/>
                <a:gd name="connsiteY9" fmla="*/ 27386 h 2531856"/>
                <a:gd name="connsiteX10" fmla="*/ 950128 w 1346011"/>
                <a:gd name="connsiteY10" fmla="*/ 2403266 h 2531856"/>
                <a:gd name="connsiteX11" fmla="*/ 882903 w 1346011"/>
                <a:gd name="connsiteY11" fmla="*/ 2498983 h 2531856"/>
                <a:gd name="connsiteX12" fmla="*/ 576900 w 1346011"/>
                <a:gd name="connsiteY12" fmla="*/ 2531856 h 2531856"/>
                <a:gd name="connsiteX13" fmla="*/ 459222 w 1346011"/>
                <a:gd name="connsiteY13" fmla="*/ 2173386 h 2531856"/>
                <a:gd name="connsiteX14" fmla="*/ 462038 w 1346011"/>
                <a:gd name="connsiteY14" fmla="*/ 2169025 h 2531856"/>
                <a:gd name="connsiteX15" fmla="*/ 311925 w 1346011"/>
                <a:gd name="connsiteY15" fmla="*/ 1711757 h 2531856"/>
                <a:gd name="connsiteX16" fmla="*/ 0 w 1346011"/>
                <a:gd name="connsiteY16" fmla="*/ 1745266 h 253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46011" h="2531856">
                  <a:moveTo>
                    <a:pt x="0" y="1745266"/>
                  </a:moveTo>
                  <a:lnTo>
                    <a:pt x="43028" y="1669287"/>
                  </a:lnTo>
                  <a:cubicBezTo>
                    <a:pt x="225087" y="1308260"/>
                    <a:pt x="248070" y="874294"/>
                    <a:pt x="79059" y="483694"/>
                  </a:cubicBezTo>
                  <a:lnTo>
                    <a:pt x="47003" y="418852"/>
                  </a:lnTo>
                  <a:lnTo>
                    <a:pt x="138053" y="191491"/>
                  </a:lnTo>
                  <a:lnTo>
                    <a:pt x="509859" y="255594"/>
                  </a:lnTo>
                  <a:lnTo>
                    <a:pt x="512391" y="260126"/>
                  </a:lnTo>
                  <a:lnTo>
                    <a:pt x="986672" y="341896"/>
                  </a:lnTo>
                  <a:lnTo>
                    <a:pt x="1123590" y="0"/>
                  </a:lnTo>
                  <a:lnTo>
                    <a:pt x="1137129" y="27386"/>
                  </a:lnTo>
                  <a:cubicBezTo>
                    <a:pt x="1479524" y="818695"/>
                    <a:pt x="1389747" y="1707618"/>
                    <a:pt x="950128" y="2403266"/>
                  </a:cubicBezTo>
                  <a:lnTo>
                    <a:pt x="882903" y="2498983"/>
                  </a:lnTo>
                  <a:lnTo>
                    <a:pt x="576900" y="2531856"/>
                  </a:lnTo>
                  <a:lnTo>
                    <a:pt x="459222" y="2173386"/>
                  </a:lnTo>
                  <a:lnTo>
                    <a:pt x="462038" y="2169025"/>
                  </a:lnTo>
                  <a:lnTo>
                    <a:pt x="311925" y="1711757"/>
                  </a:lnTo>
                  <a:lnTo>
                    <a:pt x="0" y="17452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35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A0355CF-89A9-864B-9FEA-5EA0C4EB9C7B}"/>
              </a:ext>
            </a:extLst>
          </p:cNvPr>
          <p:cNvSpPr/>
          <p:nvPr/>
        </p:nvSpPr>
        <p:spPr>
          <a:xfrm>
            <a:off x="1016956" y="3638185"/>
            <a:ext cx="9291707" cy="6125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3C37A916-BF08-F748-9C36-02516F83F5F0}"/>
              </a:ext>
            </a:extLst>
          </p:cNvPr>
          <p:cNvSpPr/>
          <p:nvPr/>
        </p:nvSpPr>
        <p:spPr>
          <a:xfrm>
            <a:off x="559756" y="3551764"/>
            <a:ext cx="914400" cy="78538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4179FCC7-7F2E-A541-BD89-76E1CA78BF02}"/>
              </a:ext>
            </a:extLst>
          </p:cNvPr>
          <p:cNvSpPr/>
          <p:nvPr/>
        </p:nvSpPr>
        <p:spPr>
          <a:xfrm>
            <a:off x="3513023" y="3576478"/>
            <a:ext cx="914400" cy="78538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0A776697-A031-A743-86C4-6EDE0781779D}"/>
              </a:ext>
            </a:extLst>
          </p:cNvPr>
          <p:cNvSpPr/>
          <p:nvPr/>
        </p:nvSpPr>
        <p:spPr>
          <a:xfrm>
            <a:off x="6880862" y="3548274"/>
            <a:ext cx="914400" cy="78538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84FAF847-2720-844A-95C8-BB64020E24FD}"/>
              </a:ext>
            </a:extLst>
          </p:cNvPr>
          <p:cNvSpPr/>
          <p:nvPr/>
        </p:nvSpPr>
        <p:spPr>
          <a:xfrm>
            <a:off x="9921900" y="3556988"/>
            <a:ext cx="914400" cy="78538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819B56-BECE-F040-ADE4-4FAC6E24F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b="11450"/>
          <a:stretch/>
        </p:blipFill>
        <p:spPr>
          <a:xfrm>
            <a:off x="1016956" y="998339"/>
            <a:ext cx="2953267" cy="2615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CDB700-984A-7749-9DAD-7B2D496829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52" r="15634"/>
          <a:stretch/>
        </p:blipFill>
        <p:spPr>
          <a:xfrm>
            <a:off x="4040660" y="998339"/>
            <a:ext cx="3311609" cy="260292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18F0C8-9E56-104F-B052-44F08E6E1B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202" b="20153"/>
          <a:stretch/>
        </p:blipFill>
        <p:spPr>
          <a:xfrm>
            <a:off x="7422706" y="998339"/>
            <a:ext cx="2885957" cy="260292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816D6F1-36D7-674C-8C0C-4E4C8900039F}"/>
              </a:ext>
            </a:extLst>
          </p:cNvPr>
          <p:cNvSpPr txBox="1"/>
          <p:nvPr/>
        </p:nvSpPr>
        <p:spPr>
          <a:xfrm>
            <a:off x="1514068" y="3762907"/>
            <a:ext cx="21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Research Software…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967013-A757-B04C-8636-7D1E447EDA97}"/>
              </a:ext>
            </a:extLst>
          </p:cNvPr>
          <p:cNvSpPr txBox="1"/>
          <p:nvPr/>
        </p:nvSpPr>
        <p:spPr>
          <a:xfrm>
            <a:off x="4627732" y="3750550"/>
            <a:ext cx="239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…put into production…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6FD76B-F98B-344F-A237-7F2C2A7BF3E0}"/>
              </a:ext>
            </a:extLst>
          </p:cNvPr>
          <p:cNvSpPr txBox="1"/>
          <p:nvPr/>
        </p:nvSpPr>
        <p:spPr>
          <a:xfrm>
            <a:off x="7951139" y="3750550"/>
            <a:ext cx="182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…applied at scale</a:t>
            </a:r>
          </a:p>
        </p:txBody>
      </p:sp>
    </p:spTree>
    <p:extLst>
      <p:ext uri="{BB962C8B-B14F-4D97-AF65-F5344CB8AC3E}">
        <p14:creationId xmlns:p14="http://schemas.microsoft.com/office/powerpoint/2010/main" val="19405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31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Woods</dc:creator>
  <cp:lastModifiedBy>Christopher Woods</cp:lastModifiedBy>
  <cp:revision>15</cp:revision>
  <dcterms:created xsi:type="dcterms:W3CDTF">2020-04-10T11:04:38Z</dcterms:created>
  <dcterms:modified xsi:type="dcterms:W3CDTF">2020-04-14T13:34:12Z</dcterms:modified>
</cp:coreProperties>
</file>