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71" r:id="rId7"/>
    <p:sldId id="263" r:id="rId8"/>
    <p:sldId id="270" r:id="rId9"/>
    <p:sldId id="264" r:id="rId10"/>
    <p:sldId id="268" r:id="rId11"/>
    <p:sldId id="267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2957-D41C-4D4F-846F-91EFB896E5D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4117-E3A5-4788-95E9-87F3B5B5A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33AF-5FF9-4418-8A99-05DAF6542FA2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8801" y="1757908"/>
            <a:ext cx="8024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Quartz</a:t>
            </a:r>
            <a:r>
              <a:rPr lang="en-US" altLang="zh-CN" sz="48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</a:t>
            </a:r>
            <a:r>
              <a:rPr lang="en-US" altLang="zh-CN" sz="40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Job Scheduling Library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6329" y="3312912"/>
            <a:ext cx="118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- Chris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439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Cron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877" y="2999611"/>
            <a:ext cx="75484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1-Seconds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2-Minutes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3-Hours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4-Day-of-Month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5-Month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6-Day-of-Week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7-Year (optional field)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4992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Example Cron Expressions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1153" y="2056979"/>
            <a:ext cx="2966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0/5 * *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1153" y="283001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10 0/5 * *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153" y="3603053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30 10-13 ? * WED,FRI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1153" y="4376090"/>
            <a:ext cx="2924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0/30 8-9 5,20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Misfire Instructions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02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980" y="1770377"/>
            <a:ext cx="11539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Download demo code from</a:t>
            </a:r>
          </a:p>
          <a:p>
            <a:r>
              <a:rPr lang="en-US" altLang="zh-CN" dirty="0"/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https://github.com/chrzha/quartzdemo</a:t>
            </a:r>
          </a:p>
          <a:p>
            <a:r>
              <a:rPr lang="en-US" altLang="zh-CN" sz="3600" dirty="0" smtClean="0">
                <a:solidFill>
                  <a:srgbClr val="FFC000"/>
                </a:solidFill>
              </a:rPr>
              <a:t>or</a:t>
            </a:r>
          </a:p>
          <a:p>
            <a:r>
              <a:rPr lang="en-US" altLang="zh-CN" sz="3600" dirty="0" smtClean="0">
                <a:solidFill>
                  <a:srgbClr val="002060"/>
                </a:solidFill>
              </a:rPr>
              <a:t>         &gt;git clone https://github.com/chrzha/quartzdemo.git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349" y="191070"/>
            <a:ext cx="8264858" cy="3665518"/>
          </a:xfrm>
        </p:spPr>
        <p:txBody>
          <a:bodyPr>
            <a:normAutofit fontScale="90000"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Quartz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</a:t>
            </a:r>
            <a:r>
              <a:rPr lang="en-US" altLang="zh-CN" dirty="0" smtClean="0">
                <a:solidFill>
                  <a:srgbClr val="FFC000"/>
                </a:solidFill>
              </a:rPr>
              <a:t>What - Overview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Why   - Features &amp; Advantages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How   - Quick Start &amp; Source code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2349" y="4197541"/>
            <a:ext cx="8264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FFC000"/>
                </a:solidFill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Liferay</a:t>
            </a:r>
            <a:endParaRPr lang="en-US" altLang="zh-CN" sz="4800" b="1" dirty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CMS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4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429" y="410262"/>
            <a:ext cx="2318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3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0627" y="545910"/>
            <a:ext cx="577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Features &amp; 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615" y="396615"/>
            <a:ext cx="2802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Quick Start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5" y="1401531"/>
            <a:ext cx="11591385" cy="47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5" y="703164"/>
            <a:ext cx="10590661" cy="54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1308" y="273785"/>
            <a:ext cx="118533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The key interfaces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Scheduler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the main API for interacting with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implemented by components that you wish to have executed by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JobDetail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6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 instances of Jobs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a component that defines the schedule upon which a given Job will be executed.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JobBuilder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JobDetail instances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TriggerBuilder 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Trigger instances</a:t>
            </a:r>
            <a:r>
              <a:rPr lang="en-US" altLang="zh-CN" sz="32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1680" y="664907"/>
            <a:ext cx="4728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Configuration properties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0" y="1419367"/>
            <a:ext cx="876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P</a:t>
            </a:r>
            <a:r>
              <a:rPr lang="en-US" altLang="zh-CN" dirty="0" smtClean="0">
                <a:solidFill>
                  <a:srgbClr val="002060"/>
                </a:solidFill>
              </a:rPr>
              <a:t>riority: custom properties path-&gt;</a:t>
            </a:r>
            <a:r>
              <a:rPr lang="en-US" altLang="zh-CN" dirty="0" err="1" smtClean="0">
                <a:solidFill>
                  <a:srgbClr val="002060"/>
                </a:solidFill>
              </a:rPr>
              <a:t>classpth</a:t>
            </a:r>
            <a:r>
              <a:rPr lang="en-US" altLang="zh-CN" dirty="0" smtClean="0">
                <a:solidFill>
                  <a:srgbClr val="002060"/>
                </a:solidFill>
              </a:rPr>
              <a:t>/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r>
              <a:rPr lang="en-US" altLang="zh-CN" dirty="0" smtClean="0">
                <a:solidFill>
                  <a:srgbClr val="002060"/>
                </a:solidFill>
              </a:rPr>
              <a:t>-&gt;org/quartz/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Simple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7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1320</TotalTime>
  <Words>150</Words>
  <Application>Microsoft Office PowerPoint</Application>
  <PresentationFormat>宽屏</PresentationFormat>
  <Paragraphs>38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Quartz  What - Overview  Why   - Features &amp; Advantages  How   - Quick Start &amp; 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张庆峰</dc:creator>
  <cp:lastModifiedBy>张庆峰</cp:lastModifiedBy>
  <cp:revision>24</cp:revision>
  <dcterms:created xsi:type="dcterms:W3CDTF">2016-01-30T12:30:05Z</dcterms:created>
  <dcterms:modified xsi:type="dcterms:W3CDTF">2016-01-31T10:30:30Z</dcterms:modified>
</cp:coreProperties>
</file>