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61" r:id="rId6"/>
    <p:sldId id="262" r:id="rId7"/>
    <p:sldId id="271" r:id="rId8"/>
    <p:sldId id="263" r:id="rId9"/>
    <p:sldId id="270" r:id="rId10"/>
    <p:sldId id="264" r:id="rId11"/>
    <p:sldId id="268" r:id="rId12"/>
    <p:sldId id="267" r:id="rId13"/>
    <p:sldId id="269" r:id="rId14"/>
    <p:sldId id="276" r:id="rId15"/>
    <p:sldId id="277" r:id="rId16"/>
    <p:sldId id="273" r:id="rId17"/>
    <p:sldId id="274" r:id="rId18"/>
    <p:sldId id="275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22957-D41C-4D4F-846F-91EFB896E5D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34117-E3A5-4788-95E9-87F3B5B5A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3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2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9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6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0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39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44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测试结果说明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134117-E3A5-4788-95E9-87F3B5B5A2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9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1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3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1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4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36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33AF-5FF9-4418-8A99-05DAF6542FA2}" type="datetimeFigureOut">
              <a:rPr lang="zh-CN" altLang="en-US" smtClean="0"/>
              <a:t>2016/2/18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D1FC-0207-4C48-8341-030AE11A2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5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28801" y="1757908"/>
            <a:ext cx="8024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Quartz</a:t>
            </a:r>
            <a:r>
              <a:rPr lang="en-US" altLang="zh-CN" sz="48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</a:t>
            </a:r>
            <a:r>
              <a:rPr lang="en-US" altLang="zh-CN" sz="4000" b="1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</a:t>
            </a:r>
            <a:r>
              <a:rPr lang="en-US" altLang="zh-CN" sz="4800" dirty="0" smtClean="0">
                <a:solidFill>
                  <a:srgbClr val="FFC000"/>
                </a:solidFill>
              </a:rPr>
              <a:t>Job Scheduling Library</a:t>
            </a:r>
            <a:endParaRPr lang="zh-CN" altLang="en-US" sz="4800" dirty="0">
              <a:solidFill>
                <a:srgbClr val="FFC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6329" y="3312912"/>
            <a:ext cx="1187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- Chris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808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Simple Trigger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0" y="2113434"/>
            <a:ext cx="10472141" cy="23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439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Cron Trigger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8726" y="2494644"/>
            <a:ext cx="42793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1-Seconds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2-Minutes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3-Hours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4-Day-of-Month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5-Month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6-Day-of-Week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7-Year (optional field)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02849" y="1760561"/>
            <a:ext cx="694692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9795" y="1760561"/>
            <a:ext cx="694692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81581" y="1760561"/>
            <a:ext cx="694692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34664" y="1760561"/>
            <a:ext cx="694692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673687" y="1760561"/>
            <a:ext cx="694692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16741" y="1760561"/>
            <a:ext cx="694692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48556" y="1767385"/>
            <a:ext cx="694692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548556" y="3081498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2060"/>
                </a:solidFill>
              </a:rPr>
              <a:t>/    *    ?    #    ,    L   , W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68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4992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Example Cron Expressions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1153" y="2101657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10 0/5 * *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1153" y="2850935"/>
            <a:ext cx="3575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0 30 10-13 ? * WED,FRI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6095" y="4417928"/>
            <a:ext cx="239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0 15 10 ? * 6#3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01153" y="1413413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0 11 11 11 11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1153" y="3653457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0 15 10 L * ?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3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3760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Misfire Instructions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6" y="1589808"/>
            <a:ext cx="94678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19658"/>
          <a:stretch/>
        </p:blipFill>
        <p:spPr>
          <a:xfrm>
            <a:off x="1309253" y="1273580"/>
            <a:ext cx="7998521" cy="55844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8850" y="637611"/>
            <a:ext cx="3760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Misfire Instructions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36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8850" y="637611"/>
            <a:ext cx="3760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Misfire Instructions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923" y="1506520"/>
            <a:ext cx="8147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MISFIRE_INSTRUCTION_IGNORE_MISFIRE_POLICY</a:t>
            </a:r>
          </a:p>
          <a:p>
            <a:r>
              <a:rPr lang="en-US" altLang="zh-CN" dirty="0"/>
              <a:t>MISFIRE_INSTRUCTION_FIRE_NOW</a:t>
            </a:r>
          </a:p>
          <a:p>
            <a:r>
              <a:rPr lang="en-US" altLang="zh-CN" dirty="0"/>
              <a:t>MISFIRE_INSTRUCTION_RESCHEDULE_NOW_WITH_EXISTING_REPEAT_COUNT</a:t>
            </a:r>
          </a:p>
          <a:p>
            <a:r>
              <a:rPr lang="en-US" altLang="zh-CN" dirty="0"/>
              <a:t>MISFIRE_INSTRUCTION_RESCHEDULE_NOW_WITH_REMAINING_REPEAT_COUNT</a:t>
            </a:r>
          </a:p>
          <a:p>
            <a:r>
              <a:rPr lang="en-US" altLang="zh-CN" dirty="0"/>
              <a:t>MISFIRE_INSTRUCTION_RESCHEDULE_NEXT_WITH_REMAINING_COUNT</a:t>
            </a:r>
          </a:p>
          <a:p>
            <a:r>
              <a:rPr lang="en-US" altLang="zh-CN" dirty="0"/>
              <a:t>MISFIRE_INSTRUCTION_RESCHEDULE_NEXT_WITH_EXISTING_COUNT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7923" y="4086451"/>
            <a:ext cx="8246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MISFIRE_INSTRUCTION_IGNORE_MISFIRE_POLICY</a:t>
            </a:r>
          </a:p>
          <a:p>
            <a:r>
              <a:rPr lang="en-US" altLang="zh-CN" dirty="0"/>
              <a:t>MISFIRE_INSTRUCTION_DO_NOTHING</a:t>
            </a:r>
          </a:p>
          <a:p>
            <a:r>
              <a:rPr lang="en-US" altLang="zh-CN" dirty="0"/>
              <a:t>MISFIRE_INSTRUCTION_FIRE_NOW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6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2385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Job Listener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55" y="1167957"/>
            <a:ext cx="6200775" cy="5219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663" y="232798"/>
            <a:ext cx="6743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3032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Trigger Listener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41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78850" y="637611"/>
            <a:ext cx="3443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Schedule Listener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50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52980" y="1770377"/>
            <a:ext cx="11539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Download demo code from</a:t>
            </a:r>
          </a:p>
          <a:p>
            <a:r>
              <a:rPr lang="en-US" altLang="zh-CN" dirty="0"/>
              <a:t>	</a:t>
            </a:r>
            <a:r>
              <a:rPr lang="en-US" altLang="zh-CN" sz="3200" dirty="0" smtClean="0">
                <a:solidFill>
                  <a:srgbClr val="002060"/>
                </a:solidFill>
              </a:rPr>
              <a:t>https://github.com/chrzha/quartzdemo</a:t>
            </a:r>
          </a:p>
          <a:p>
            <a:r>
              <a:rPr lang="en-US" altLang="zh-CN" sz="3600" dirty="0" smtClean="0">
                <a:solidFill>
                  <a:srgbClr val="FFC000"/>
                </a:solidFill>
              </a:rPr>
              <a:t>or</a:t>
            </a:r>
          </a:p>
          <a:p>
            <a:r>
              <a:rPr lang="en-US" altLang="zh-CN" sz="3600" dirty="0" smtClean="0">
                <a:solidFill>
                  <a:srgbClr val="002060"/>
                </a:solidFill>
              </a:rPr>
              <a:t>         &gt;git clone https://github.com/chrzha/quartzdemo.git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80" y="0"/>
            <a:ext cx="8447037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20" y="6067209"/>
            <a:ext cx="2445652" cy="5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2349" y="191070"/>
            <a:ext cx="8264858" cy="3665518"/>
          </a:xfrm>
        </p:spPr>
        <p:txBody>
          <a:bodyPr>
            <a:normAutofit fontScale="90000"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4800" b="1" dirty="0" smtClean="0">
                <a:solidFill>
                  <a:srgbClr val="FFC000"/>
                </a:solidFill>
              </a:rPr>
              <a:t>Quartz</a:t>
            </a:r>
            <a:r>
              <a:rPr lang="en-US" altLang="zh-CN" dirty="0">
                <a:solidFill>
                  <a:srgbClr val="FFC000"/>
                </a:solidFill>
              </a:rPr>
              <a:t/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What - Overview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Why   - Features &amp; Advantages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	How   - Quick Start &amp; Example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52349" y="4197541"/>
            <a:ext cx="8264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4800" dirty="0">
                <a:solidFill>
                  <a:srgbClr val="FFC000"/>
                </a:solidFill>
              </a:rPr>
              <a:t> </a:t>
            </a:r>
            <a:r>
              <a:rPr lang="en-US" altLang="zh-CN" sz="4800" dirty="0" smtClean="0">
                <a:solidFill>
                  <a:srgbClr val="FFC000"/>
                </a:solidFill>
              </a:rPr>
              <a:t> </a:t>
            </a:r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Quartz in Liferay*</a:t>
            </a:r>
            <a:endParaRPr lang="en-US" altLang="zh-CN" sz="4800" b="1" dirty="0">
              <a:solidFill>
                <a:srgbClr val="FFC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4800" b="1" dirty="0" smtClean="0">
                <a:solidFill>
                  <a:srgbClr val="FFC000"/>
                </a:solidFill>
              </a:rPr>
              <a:t>  </a:t>
            </a:r>
            <a:r>
              <a:rPr lang="en-US" altLang="zh-CN" sz="4800" b="1" dirty="0" smtClean="0">
                <a:solidFill>
                  <a:srgbClr val="FFC000"/>
                </a:solidFill>
                <a:latin typeface="+mj-lt"/>
              </a:rPr>
              <a:t>Quartz in CMS*</a:t>
            </a:r>
            <a:endParaRPr lang="zh-CN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4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429" y="410262"/>
            <a:ext cx="23187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Overview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39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50627" y="545910"/>
            <a:ext cx="5773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Features &amp; Advantages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9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0615" y="396615"/>
            <a:ext cx="2802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C000"/>
                </a:solidFill>
                <a:latin typeface="Calibri Light" panose="020F0302020204030204"/>
                <a:cs typeface="+mj-cs"/>
              </a:rPr>
              <a:t>Quick Start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9235" b="7700"/>
          <a:stretch/>
        </p:blipFill>
        <p:spPr>
          <a:xfrm>
            <a:off x="600615" y="2197291"/>
            <a:ext cx="11591385" cy="24975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615" y="1349497"/>
            <a:ext cx="372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2060"/>
                </a:solidFill>
              </a:rPr>
              <a:t>Implement Job interface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5" y="703164"/>
            <a:ext cx="10590661" cy="54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1308" y="273785"/>
            <a:ext cx="1185331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The key interfaces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Scheduler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the main API for interacting with the scheduler.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implemented by components that you wish to have executed by the scheduler.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JobDetail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6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 instances of Jobs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Trigger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a component that defines the schedule upon which a given Job will be executed.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JobBuilder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 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define/build JobDetail instances</a:t>
            </a:r>
            <a:r>
              <a:rPr lang="en-US" altLang="zh-CN" sz="44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lang="en-US" altLang="zh-CN" sz="36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TriggerBuilder </a:t>
            </a:r>
            <a:r>
              <a:rPr lang="en-US" altLang="zh-CN" sz="44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- </a:t>
            </a:r>
            <a:r>
              <a:rPr lang="en-US" altLang="zh-CN" sz="3200" dirty="0" smtClean="0">
                <a:solidFill>
                  <a:schemeClr val="tx2"/>
                </a:solidFill>
                <a:latin typeface="Calibri Light" panose="020F0302020204030204"/>
                <a:cs typeface="+mj-cs"/>
              </a:rPr>
              <a:t>define/build Trigger instances</a:t>
            </a:r>
            <a:r>
              <a:rPr lang="en-US" altLang="zh-CN" sz="3200" dirty="0" smtClean="0">
                <a:solidFill>
                  <a:srgbClr val="FFC000"/>
                </a:solidFill>
                <a:latin typeface="Calibri Light" panose="020F0302020204030204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8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48" y="6108154"/>
            <a:ext cx="2445652" cy="5590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1680" y="664907"/>
            <a:ext cx="4728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+mj-lt"/>
              </a:rPr>
              <a:t>Configuration properties</a:t>
            </a:r>
            <a:endParaRPr lang="zh-CN" altLang="en-US" sz="36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1680" y="1419367"/>
            <a:ext cx="988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P</a:t>
            </a:r>
            <a:r>
              <a:rPr lang="en-US" altLang="zh-CN" dirty="0" smtClean="0">
                <a:solidFill>
                  <a:srgbClr val="002060"/>
                </a:solidFill>
              </a:rPr>
              <a:t>riority: custom properties path-&gt;current  working </a:t>
            </a:r>
            <a:r>
              <a:rPr lang="en-US" altLang="zh-CN" dirty="0" err="1" smtClean="0">
                <a:solidFill>
                  <a:srgbClr val="002060"/>
                </a:solidFill>
              </a:rPr>
              <a:t>dir</a:t>
            </a:r>
            <a:r>
              <a:rPr lang="en-US" altLang="zh-CN" dirty="0" smtClean="0">
                <a:solidFill>
                  <a:srgbClr val="002060"/>
                </a:solidFill>
              </a:rPr>
              <a:t>: </a:t>
            </a:r>
            <a:r>
              <a:rPr lang="en-US" altLang="zh-CN" dirty="0" err="1" smtClean="0">
                <a:solidFill>
                  <a:srgbClr val="002060"/>
                </a:solidFill>
              </a:rPr>
              <a:t>quartz.properties</a:t>
            </a:r>
            <a:r>
              <a:rPr lang="en-US" altLang="zh-CN" dirty="0" smtClean="0">
                <a:solidFill>
                  <a:srgbClr val="002060"/>
                </a:solidFill>
              </a:rPr>
              <a:t>-&gt;org/quartz/</a:t>
            </a:r>
            <a:r>
              <a:rPr lang="en-US" altLang="zh-CN" dirty="0" err="1" smtClean="0">
                <a:solidFill>
                  <a:srgbClr val="002060"/>
                </a:solidFill>
              </a:rPr>
              <a:t>quartz.properties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45" y="1896828"/>
            <a:ext cx="66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setProperty</a:t>
            </a:r>
            <a:r>
              <a:rPr lang="en-US" altLang="zh-CN" i="1" dirty="0"/>
              <a:t>("</a:t>
            </a:r>
            <a:r>
              <a:rPr lang="en-US" altLang="zh-CN" i="1" dirty="0" err="1"/>
              <a:t>org.quartz.properties</a:t>
            </a:r>
            <a:r>
              <a:rPr lang="en-US" altLang="zh-CN" i="1" dirty="0"/>
              <a:t>", "</a:t>
            </a:r>
            <a:r>
              <a:rPr lang="en-US" altLang="zh-CN" i="1" dirty="0" err="1"/>
              <a:t>src</a:t>
            </a:r>
            <a:r>
              <a:rPr lang="en-US" altLang="zh-CN" i="1" dirty="0"/>
              <a:t>/</a:t>
            </a:r>
            <a:r>
              <a:rPr lang="en-US" altLang="zh-CN" i="1" dirty="0" err="1"/>
              <a:t>quartz.properties</a:t>
            </a:r>
            <a:r>
              <a:rPr lang="en-US" altLang="zh-CN" i="1" dirty="0"/>
              <a:t>");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6456"/>
          <a:stretch/>
        </p:blipFill>
        <p:spPr>
          <a:xfrm>
            <a:off x="801680" y="2634018"/>
            <a:ext cx="9934575" cy="34741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799"/>
            <a:ext cx="12095968" cy="58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46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2233</TotalTime>
  <Words>225</Words>
  <Application>Microsoft Office PowerPoint</Application>
  <PresentationFormat>宽屏</PresentationFormat>
  <Paragraphs>73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Quartz  What - Overview  Why   - Features &amp; Advantages  How   - Quick Start &amp;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张庆峰</dc:creator>
  <cp:lastModifiedBy>张庆峰</cp:lastModifiedBy>
  <cp:revision>47</cp:revision>
  <dcterms:created xsi:type="dcterms:W3CDTF">2016-01-30T12:30:05Z</dcterms:created>
  <dcterms:modified xsi:type="dcterms:W3CDTF">2016-02-18T14:18:04Z</dcterms:modified>
</cp:coreProperties>
</file>