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57" r:id="rId4"/>
    <p:sldId id="258" r:id="rId5"/>
    <p:sldId id="261" r:id="rId6"/>
    <p:sldId id="262" r:id="rId7"/>
    <p:sldId id="271" r:id="rId8"/>
    <p:sldId id="263" r:id="rId9"/>
    <p:sldId id="270" r:id="rId10"/>
    <p:sldId id="264" r:id="rId11"/>
    <p:sldId id="268" r:id="rId12"/>
    <p:sldId id="267" r:id="rId13"/>
    <p:sldId id="269" r:id="rId14"/>
    <p:sldId id="273" r:id="rId15"/>
    <p:sldId id="274" r:id="rId16"/>
    <p:sldId id="275" r:id="rId17"/>
    <p:sldId id="26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22957-D41C-4D4F-846F-91EFB896E5D2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34117-E3A5-4788-95E9-87F3B5B5A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139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测试结果说明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34117-E3A5-4788-95E9-87F3B5B5A22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90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测试结果说明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34117-E3A5-4788-95E9-87F3B5B5A22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39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测试结果说明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34117-E3A5-4788-95E9-87F3B5B5A22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444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测试结果说明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34117-E3A5-4788-95E9-87F3B5B5A22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72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33AF-5FF9-4418-8A99-05DAF6542FA2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1FC-0207-4C48-8341-030AE11A2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79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33AF-5FF9-4418-8A99-05DAF6542FA2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1FC-0207-4C48-8341-030AE11A2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11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33AF-5FF9-4418-8A99-05DAF6542FA2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1FC-0207-4C48-8341-030AE11A2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73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33AF-5FF9-4418-8A99-05DAF6542FA2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1FC-0207-4C48-8341-030AE11A2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93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33AF-5FF9-4418-8A99-05DAF6542FA2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1FC-0207-4C48-8341-030AE11A2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64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33AF-5FF9-4418-8A99-05DAF6542FA2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1FC-0207-4C48-8341-030AE11A2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11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33AF-5FF9-4418-8A99-05DAF6542FA2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1FC-0207-4C48-8341-030AE11A2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44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33AF-5FF9-4418-8A99-05DAF6542FA2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1FC-0207-4C48-8341-030AE11A2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53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33AF-5FF9-4418-8A99-05DAF6542FA2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1FC-0207-4C48-8341-030AE11A2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44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33AF-5FF9-4418-8A99-05DAF6542FA2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1FC-0207-4C48-8341-030AE11A2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64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33AF-5FF9-4418-8A99-05DAF6542FA2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1FC-0207-4C48-8341-030AE11A2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36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C33AF-5FF9-4418-8A99-05DAF6542FA2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FD1FC-0207-4C48-8341-030AE11A2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25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28801" y="1757908"/>
            <a:ext cx="80248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b="1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Quartz</a:t>
            </a:r>
            <a:r>
              <a:rPr lang="en-US" altLang="zh-CN" sz="4800" b="1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 -</a:t>
            </a:r>
            <a:r>
              <a:rPr lang="en-US" altLang="zh-CN" sz="4000" b="1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 </a:t>
            </a:r>
            <a:r>
              <a:rPr lang="en-US" altLang="zh-CN" sz="4800" dirty="0" smtClean="0">
                <a:solidFill>
                  <a:srgbClr val="FFC000"/>
                </a:solidFill>
              </a:rPr>
              <a:t>Job Scheduling Library</a:t>
            </a:r>
            <a:endParaRPr lang="zh-CN" altLang="en-US" sz="4800" dirty="0">
              <a:solidFill>
                <a:srgbClr val="FFC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66329" y="3312912"/>
            <a:ext cx="1187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C000"/>
                </a:solidFill>
              </a:rPr>
              <a:t>- Chris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9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78850" y="637611"/>
            <a:ext cx="28087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  <a:latin typeface="+mj-lt"/>
              </a:rPr>
              <a:t>Simple Trigger</a:t>
            </a:r>
            <a:endParaRPr lang="zh-CN" altLang="en-US" sz="36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475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78850" y="637611"/>
            <a:ext cx="2439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  <a:latin typeface="+mj-lt"/>
              </a:rPr>
              <a:t>Cron Trigger</a:t>
            </a:r>
            <a:endParaRPr lang="zh-CN" altLang="en-US" sz="36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90877" y="2999611"/>
            <a:ext cx="754840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FFC000"/>
                </a:solidFill>
              </a:rPr>
              <a:t>1-Seconds</a:t>
            </a:r>
          </a:p>
          <a:p>
            <a:r>
              <a:rPr lang="en-US" altLang="zh-CN" sz="2800" dirty="0" smtClean="0">
                <a:solidFill>
                  <a:srgbClr val="FFC000"/>
                </a:solidFill>
              </a:rPr>
              <a:t>2-Minutes</a:t>
            </a:r>
          </a:p>
          <a:p>
            <a:r>
              <a:rPr lang="en-US" altLang="zh-CN" sz="2800" dirty="0" smtClean="0">
                <a:solidFill>
                  <a:srgbClr val="FFC000"/>
                </a:solidFill>
              </a:rPr>
              <a:t>3-Hours</a:t>
            </a:r>
          </a:p>
          <a:p>
            <a:r>
              <a:rPr lang="en-US" altLang="zh-CN" sz="2800" dirty="0" smtClean="0">
                <a:solidFill>
                  <a:srgbClr val="FFC000"/>
                </a:solidFill>
              </a:rPr>
              <a:t>4-Day-of-Month</a:t>
            </a:r>
          </a:p>
          <a:p>
            <a:r>
              <a:rPr lang="en-US" altLang="zh-CN" sz="2800" dirty="0" smtClean="0">
                <a:solidFill>
                  <a:srgbClr val="FFC000"/>
                </a:solidFill>
              </a:rPr>
              <a:t>5-Month</a:t>
            </a:r>
          </a:p>
          <a:p>
            <a:r>
              <a:rPr lang="en-US" altLang="zh-CN" sz="2800" dirty="0" smtClean="0">
                <a:solidFill>
                  <a:srgbClr val="FFC000"/>
                </a:solidFill>
              </a:rPr>
              <a:t>6-Day-of-Week</a:t>
            </a:r>
          </a:p>
          <a:p>
            <a:r>
              <a:rPr lang="en-US" altLang="zh-CN" sz="2800" dirty="0" smtClean="0">
                <a:solidFill>
                  <a:srgbClr val="FFC000"/>
                </a:solidFill>
              </a:rPr>
              <a:t>7-Year (optional field)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68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78850" y="637611"/>
            <a:ext cx="49929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  <a:latin typeface="+mj-lt"/>
              </a:rPr>
              <a:t>Example Cron Expressions</a:t>
            </a:r>
            <a:endParaRPr lang="zh-CN" altLang="en-US" sz="36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01153" y="2056979"/>
            <a:ext cx="2966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2060"/>
                </a:solidFill>
              </a:rPr>
              <a:t>0 0/5 * * * ?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01153" y="2830016"/>
            <a:ext cx="2169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2060"/>
                </a:solidFill>
              </a:rPr>
              <a:t>10 0/5 * * * ?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1153" y="3603053"/>
            <a:ext cx="35750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2060"/>
                </a:solidFill>
              </a:rPr>
              <a:t>0 30 10-13 ? * WED,FRI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01153" y="4376090"/>
            <a:ext cx="29241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2060"/>
                </a:solidFill>
              </a:rPr>
              <a:t>0 0/30 8-9 5,20 * ?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13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78850" y="637611"/>
            <a:ext cx="3760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  <a:latin typeface="+mj-lt"/>
              </a:rPr>
              <a:t>Misfire Instructions</a:t>
            </a:r>
            <a:endParaRPr lang="zh-CN" altLang="en-US" sz="36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026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78850" y="637611"/>
            <a:ext cx="2385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  <a:latin typeface="+mj-lt"/>
              </a:rPr>
              <a:t>Job Listener</a:t>
            </a:r>
            <a:endParaRPr lang="zh-CN" altLang="en-US" sz="3600" dirty="0">
              <a:solidFill>
                <a:srgbClr val="FFC000"/>
              </a:solidFill>
              <a:latin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355" y="1167957"/>
            <a:ext cx="62007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78850" y="637611"/>
            <a:ext cx="3032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  <a:latin typeface="+mj-lt"/>
              </a:rPr>
              <a:t>Trigger Listener</a:t>
            </a:r>
            <a:endParaRPr lang="zh-CN" altLang="en-US" sz="36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410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78850" y="637611"/>
            <a:ext cx="3443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  <a:latin typeface="+mj-lt"/>
              </a:rPr>
              <a:t>Schedule Listener</a:t>
            </a:r>
            <a:endParaRPr lang="zh-CN" altLang="en-US" sz="36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50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52980" y="1770377"/>
            <a:ext cx="115390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</a:rPr>
              <a:t>Download demo code from</a:t>
            </a:r>
          </a:p>
          <a:p>
            <a:r>
              <a:rPr lang="en-US" altLang="zh-CN" dirty="0"/>
              <a:t>	</a:t>
            </a:r>
            <a:r>
              <a:rPr lang="en-US" altLang="zh-CN" sz="3200" dirty="0" smtClean="0">
                <a:solidFill>
                  <a:srgbClr val="002060"/>
                </a:solidFill>
              </a:rPr>
              <a:t>https://github.com/chrzha/quartzdemo</a:t>
            </a:r>
          </a:p>
          <a:p>
            <a:r>
              <a:rPr lang="en-US" altLang="zh-CN" sz="3600" dirty="0" smtClean="0">
                <a:solidFill>
                  <a:srgbClr val="FFC000"/>
                </a:solidFill>
              </a:rPr>
              <a:t>or</a:t>
            </a:r>
          </a:p>
          <a:p>
            <a:r>
              <a:rPr lang="en-US" altLang="zh-CN" sz="3600" dirty="0" smtClean="0">
                <a:solidFill>
                  <a:srgbClr val="002060"/>
                </a:solidFill>
              </a:rPr>
              <a:t>         &gt;git clone https://github.com/chrzha/quartzdemo.git</a:t>
            </a:r>
            <a:endParaRPr lang="zh-CN" alt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9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735" y="52176"/>
            <a:ext cx="8147713" cy="661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2349" y="191070"/>
            <a:ext cx="8264858" cy="3665518"/>
          </a:xfrm>
        </p:spPr>
        <p:txBody>
          <a:bodyPr>
            <a:normAutofit fontScale="90000"/>
          </a:bodyPr>
          <a:lstStyle/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4800" b="1" dirty="0" smtClean="0">
                <a:solidFill>
                  <a:srgbClr val="FFC000"/>
                </a:solidFill>
              </a:rPr>
              <a:t>Quartz</a:t>
            </a:r>
            <a:r>
              <a:rPr lang="en-US" altLang="zh-CN" dirty="0">
                <a:solidFill>
                  <a:srgbClr val="FFC000"/>
                </a:solidFill>
              </a:rPr>
              <a:t/>
            </a:r>
            <a:br>
              <a:rPr lang="en-US" altLang="zh-CN" dirty="0">
                <a:solidFill>
                  <a:srgbClr val="FFC000"/>
                </a:solidFill>
              </a:rPr>
            </a:br>
            <a:r>
              <a:rPr lang="en-US" altLang="zh-CN" dirty="0" smtClean="0">
                <a:solidFill>
                  <a:srgbClr val="FFC000"/>
                </a:solidFill>
              </a:rPr>
              <a:t>	What - Overview</a:t>
            </a:r>
            <a:br>
              <a:rPr lang="en-US" altLang="zh-CN" dirty="0" smtClean="0">
                <a:solidFill>
                  <a:srgbClr val="FFC000"/>
                </a:solidFill>
              </a:rPr>
            </a:br>
            <a:r>
              <a:rPr lang="en-US" altLang="zh-CN" dirty="0" smtClean="0">
                <a:solidFill>
                  <a:srgbClr val="FFC000"/>
                </a:solidFill>
              </a:rPr>
              <a:t>	Why   - Features &amp; Advantages</a:t>
            </a:r>
            <a:br>
              <a:rPr lang="en-US" altLang="zh-CN" dirty="0" smtClean="0">
                <a:solidFill>
                  <a:srgbClr val="FFC000"/>
                </a:solidFill>
              </a:rPr>
            </a:br>
            <a:r>
              <a:rPr lang="en-US" altLang="zh-CN" dirty="0" smtClean="0">
                <a:solidFill>
                  <a:srgbClr val="FFC000"/>
                </a:solidFill>
              </a:rPr>
              <a:t>	How   - Quick Start &amp; Source code</a:t>
            </a:r>
            <a:endParaRPr lang="zh-CN" altLang="en-US" dirty="0">
              <a:solidFill>
                <a:srgbClr val="FFC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52349" y="4197541"/>
            <a:ext cx="82648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4800" dirty="0">
                <a:solidFill>
                  <a:srgbClr val="FFC000"/>
                </a:solidFill>
              </a:rPr>
              <a:t> </a:t>
            </a:r>
            <a:r>
              <a:rPr lang="en-US" altLang="zh-CN" sz="4800" dirty="0" smtClean="0">
                <a:solidFill>
                  <a:srgbClr val="FFC000"/>
                </a:solidFill>
              </a:rPr>
              <a:t> </a:t>
            </a:r>
            <a:r>
              <a:rPr lang="en-US" altLang="zh-CN" sz="4800" b="1" dirty="0" smtClean="0">
                <a:solidFill>
                  <a:srgbClr val="FFC000"/>
                </a:solidFill>
                <a:latin typeface="+mj-lt"/>
              </a:rPr>
              <a:t>Quartz in Liferay</a:t>
            </a:r>
            <a:endParaRPr lang="en-US" altLang="zh-CN" sz="4800" b="1" dirty="0">
              <a:solidFill>
                <a:srgbClr val="FFC000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4800" b="1" dirty="0" smtClean="0">
                <a:solidFill>
                  <a:srgbClr val="FFC000"/>
                </a:solidFill>
              </a:rPr>
              <a:t>  </a:t>
            </a:r>
            <a:r>
              <a:rPr lang="en-US" altLang="zh-CN" sz="4800" b="1" dirty="0" smtClean="0">
                <a:solidFill>
                  <a:srgbClr val="FFC000"/>
                </a:solidFill>
                <a:latin typeface="+mj-lt"/>
              </a:rPr>
              <a:t>Quartz in CMS</a:t>
            </a:r>
            <a:endParaRPr lang="zh-CN" alt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948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60429" y="410262"/>
            <a:ext cx="23187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rgbClr val="FFC000"/>
                </a:solidFill>
                <a:latin typeface="Calibri Light" panose="020F0302020204030204"/>
                <a:cs typeface="+mj-cs"/>
              </a:rPr>
              <a:t>Overview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139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50627" y="545910"/>
            <a:ext cx="5773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C000"/>
                </a:solidFill>
                <a:latin typeface="Calibri Light" panose="020F0302020204030204"/>
                <a:cs typeface="+mj-cs"/>
              </a:rPr>
              <a:t>Features &amp; Advantages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93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00615" y="396615"/>
            <a:ext cx="28021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rgbClr val="FFC000"/>
                </a:solidFill>
                <a:latin typeface="Calibri Light" panose="020F0302020204030204"/>
                <a:cs typeface="+mj-cs"/>
              </a:rPr>
              <a:t>Quick Start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15" y="1401531"/>
            <a:ext cx="11591385" cy="470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8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85" y="703164"/>
            <a:ext cx="10590661" cy="540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7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1308" y="273785"/>
            <a:ext cx="11853313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The key interfaces</a:t>
            </a: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en-US" altLang="zh-CN" sz="3600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Scheduler</a:t>
            </a:r>
            <a:r>
              <a:rPr lang="en-US" altLang="zh-CN" sz="4400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 - </a:t>
            </a:r>
            <a:r>
              <a:rPr lang="en-US" altLang="zh-CN" sz="3200" dirty="0" smtClean="0">
                <a:solidFill>
                  <a:schemeClr val="tx2"/>
                </a:solidFill>
                <a:latin typeface="Calibri Light" panose="020F0302020204030204"/>
                <a:cs typeface="+mj-cs"/>
              </a:rPr>
              <a:t>the main API for interacting with the scheduler.</a:t>
            </a: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en-US" altLang="zh-CN" sz="3600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Job</a:t>
            </a:r>
            <a:r>
              <a:rPr lang="en-US" altLang="zh-CN" sz="4400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 </a:t>
            </a:r>
            <a:r>
              <a:rPr lang="en-US" altLang="zh-CN" sz="4400" dirty="0" smtClean="0">
                <a:solidFill>
                  <a:schemeClr val="tx2"/>
                </a:solidFill>
                <a:latin typeface="Calibri Light" panose="020F0302020204030204"/>
                <a:cs typeface="+mj-cs"/>
              </a:rPr>
              <a:t>- </a:t>
            </a:r>
            <a:r>
              <a:rPr lang="en-US" altLang="zh-CN" sz="3200" dirty="0" smtClean="0">
                <a:solidFill>
                  <a:schemeClr val="tx2"/>
                </a:solidFill>
                <a:latin typeface="Calibri Light" panose="020F0302020204030204"/>
                <a:cs typeface="+mj-cs"/>
              </a:rPr>
              <a:t>implemented by components that you wish to have executed by the scheduler.</a:t>
            </a: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en-US" altLang="zh-CN" sz="3600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JobDetail</a:t>
            </a:r>
            <a:r>
              <a:rPr lang="en-US" altLang="zh-CN" sz="4400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 - </a:t>
            </a:r>
            <a:r>
              <a:rPr lang="en-US" altLang="zh-CN" sz="3600" dirty="0" smtClean="0">
                <a:solidFill>
                  <a:schemeClr val="tx2"/>
                </a:solidFill>
                <a:latin typeface="Calibri Light" panose="020F0302020204030204"/>
                <a:cs typeface="+mj-cs"/>
              </a:rPr>
              <a:t>define instances of Jobs</a:t>
            </a:r>
            <a:r>
              <a:rPr lang="en-US" altLang="zh-CN" sz="4400" dirty="0" smtClean="0">
                <a:solidFill>
                  <a:schemeClr val="tx2"/>
                </a:solidFill>
                <a:latin typeface="Calibri Light" panose="020F0302020204030204"/>
                <a:cs typeface="+mj-cs"/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en-US" altLang="zh-CN" sz="3600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Trigger</a:t>
            </a:r>
            <a:r>
              <a:rPr lang="en-US" altLang="zh-CN" sz="4400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 - </a:t>
            </a:r>
            <a:r>
              <a:rPr lang="en-US" altLang="zh-CN" sz="3200" dirty="0" smtClean="0">
                <a:solidFill>
                  <a:schemeClr val="tx2"/>
                </a:solidFill>
                <a:latin typeface="Calibri Light" panose="020F0302020204030204"/>
                <a:cs typeface="+mj-cs"/>
              </a:rPr>
              <a:t>a component that defines the schedule upon which a given Job will be executed.</a:t>
            </a: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en-US" altLang="zh-CN" sz="3600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JobBuilder</a:t>
            </a:r>
            <a:r>
              <a:rPr lang="en-US" altLang="zh-CN" sz="4400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 - </a:t>
            </a:r>
            <a:r>
              <a:rPr lang="en-US" altLang="zh-CN" sz="3200" dirty="0" smtClean="0">
                <a:solidFill>
                  <a:schemeClr val="tx2"/>
                </a:solidFill>
                <a:latin typeface="Calibri Light" panose="020F0302020204030204"/>
                <a:cs typeface="+mj-cs"/>
              </a:rPr>
              <a:t>define/build JobDetail instances</a:t>
            </a:r>
            <a:r>
              <a:rPr lang="en-US" altLang="zh-CN" sz="4400" dirty="0" smtClean="0">
                <a:solidFill>
                  <a:schemeClr val="tx2"/>
                </a:solidFill>
                <a:latin typeface="Calibri Light" panose="020F0302020204030204"/>
                <a:cs typeface="+mj-cs"/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en-US" altLang="zh-CN" sz="3600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TriggerBuilder </a:t>
            </a:r>
            <a:r>
              <a:rPr lang="en-US" altLang="zh-CN" sz="4400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- </a:t>
            </a:r>
            <a:r>
              <a:rPr lang="en-US" altLang="zh-CN" sz="3200" dirty="0" smtClean="0">
                <a:solidFill>
                  <a:schemeClr val="tx2"/>
                </a:solidFill>
                <a:latin typeface="Calibri Light" panose="020F0302020204030204"/>
                <a:cs typeface="+mj-cs"/>
              </a:rPr>
              <a:t>define/build Trigger instances</a:t>
            </a:r>
            <a:r>
              <a:rPr lang="en-US" altLang="zh-CN" sz="3200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8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01680" y="664907"/>
            <a:ext cx="47284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  <a:latin typeface="+mj-lt"/>
              </a:rPr>
              <a:t>Configuration properties</a:t>
            </a:r>
            <a:endParaRPr lang="zh-CN" altLang="en-US" sz="36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1680" y="1419367"/>
            <a:ext cx="8769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P</a:t>
            </a:r>
            <a:r>
              <a:rPr lang="en-US" altLang="zh-CN" dirty="0" smtClean="0">
                <a:solidFill>
                  <a:srgbClr val="002060"/>
                </a:solidFill>
              </a:rPr>
              <a:t>riority: custom properties path-&gt;</a:t>
            </a:r>
            <a:r>
              <a:rPr lang="en-US" altLang="zh-CN" dirty="0" err="1" smtClean="0">
                <a:solidFill>
                  <a:srgbClr val="002060"/>
                </a:solidFill>
              </a:rPr>
              <a:t>classpth</a:t>
            </a:r>
            <a:r>
              <a:rPr lang="en-US" altLang="zh-CN" dirty="0" smtClean="0">
                <a:solidFill>
                  <a:srgbClr val="002060"/>
                </a:solidFill>
              </a:rPr>
              <a:t>/</a:t>
            </a:r>
            <a:r>
              <a:rPr lang="en-US" altLang="zh-CN" dirty="0" err="1" smtClean="0">
                <a:solidFill>
                  <a:srgbClr val="002060"/>
                </a:solidFill>
              </a:rPr>
              <a:t>quartz.properties</a:t>
            </a:r>
            <a:r>
              <a:rPr lang="en-US" altLang="zh-CN" dirty="0" smtClean="0">
                <a:solidFill>
                  <a:srgbClr val="002060"/>
                </a:solidFill>
              </a:rPr>
              <a:t>-&gt;org/quartz/</a:t>
            </a:r>
            <a:r>
              <a:rPr lang="en-US" altLang="zh-CN" dirty="0" err="1" smtClean="0">
                <a:solidFill>
                  <a:srgbClr val="002060"/>
                </a:solidFill>
              </a:rPr>
              <a:t>quartz.properties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1680" y="2210937"/>
            <a:ext cx="668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System.</a:t>
            </a:r>
            <a:r>
              <a:rPr lang="en-US" altLang="zh-CN" i="1" dirty="0" err="1"/>
              <a:t>setProperty</a:t>
            </a:r>
            <a:r>
              <a:rPr lang="en-US" altLang="zh-CN" i="1" dirty="0"/>
              <a:t>("</a:t>
            </a:r>
            <a:r>
              <a:rPr lang="en-US" altLang="zh-CN" i="1" dirty="0" err="1"/>
              <a:t>org.quartz.properties</a:t>
            </a:r>
            <a:r>
              <a:rPr lang="en-US" altLang="zh-CN" i="1" dirty="0"/>
              <a:t>", "</a:t>
            </a:r>
            <a:r>
              <a:rPr lang="en-US" altLang="zh-CN" i="1" dirty="0" err="1"/>
              <a:t>src</a:t>
            </a:r>
            <a:r>
              <a:rPr lang="en-US" altLang="zh-CN" i="1" dirty="0"/>
              <a:t>/</a:t>
            </a:r>
            <a:r>
              <a:rPr lang="en-US" altLang="zh-CN" i="1" dirty="0" err="1"/>
              <a:t>quartz.properties</a:t>
            </a:r>
            <a:r>
              <a:rPr lang="en-US" altLang="zh-CN" i="1" dirty="0"/>
              <a:t>");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34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TM02900688[[fn=平面]]</Template>
  <TotalTime>2080</TotalTime>
  <Words>176</Words>
  <Application>Microsoft Office PowerPoint</Application>
  <PresentationFormat>宽屏</PresentationFormat>
  <Paragraphs>48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Quartz  What - Overview  Why   - Features &amp; Advantages  How   - Quick Start &amp; Source code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张庆峰</dc:creator>
  <cp:lastModifiedBy>张庆峰</cp:lastModifiedBy>
  <cp:revision>28</cp:revision>
  <dcterms:created xsi:type="dcterms:W3CDTF">2016-01-30T12:30:05Z</dcterms:created>
  <dcterms:modified xsi:type="dcterms:W3CDTF">2016-02-17T13:19:43Z</dcterms:modified>
</cp:coreProperties>
</file>