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8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DB66A-354E-4090-8C67-3A2300DC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1867FF-0A94-4E5F-8B00-8F3141AA4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F698E-7276-437A-8BDA-FEC6E74A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15A-A61E-4F17-BB62-3C75600A7B4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E3C56-27D8-4166-AFE9-14C09B03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2B064-0B08-411F-A98A-47D84BC5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034-0840-4C70-8BF0-E30762D8A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3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BF7FE-CB6C-4852-94D0-F505416E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8DC0B-7B95-4412-827D-E62F2E638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7EF3B-6D1F-4586-AAC9-10D24E50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15A-A61E-4F17-BB62-3C75600A7B4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E8DAC-F678-455E-9696-9547D25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53C36-F941-4BC5-8FBA-CA06B893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034-0840-4C70-8BF0-E30762D8A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874459-BD85-421E-A52F-CC83FA714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2B9D77-4B77-4594-8948-0B580E33A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86FD5-CBB4-4447-9B29-F57E4ACB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15A-A61E-4F17-BB62-3C75600A7B4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F5974-9B8D-40F7-9012-B81A4B71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6E774-82A2-4B2F-9897-5BAD7C4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034-0840-4C70-8BF0-E30762D8A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5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75E17-8C97-491C-8360-7FF88A3F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B3467-6A69-46BF-81B2-64FE4E4F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DBA43-09A0-4B9A-ACB8-8310F300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15A-A61E-4F17-BB62-3C75600A7B4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EBAAC-7519-4199-ADF0-D0EBA324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66092-4408-42D7-A2EA-A3874BFA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034-0840-4C70-8BF0-E30762D8A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5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42493-ED02-428B-BD2A-DA82542F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43D7A-6572-4CEF-8FC0-E6EAC976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1CA75-DC16-41FA-A770-147C8538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15A-A61E-4F17-BB62-3C75600A7B4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80CE7-46D2-459E-A073-92012657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12082-01C5-4579-B668-5E70EB2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034-0840-4C70-8BF0-E30762D8A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783E-A1ED-4217-A071-F0056A1D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B5D22-4B4B-4C20-8952-2FED638E9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F5172-BFB9-4373-BF01-54454C2F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CF54F-2590-4117-BC43-EFE155B0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15A-A61E-4F17-BB62-3C75600A7B4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BEF95-D456-4E17-82B9-56074B24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E6AAB-CC9B-4C0E-B089-C08BDEB2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034-0840-4C70-8BF0-E30762D8A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2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36FFD-B4D4-4EE4-9398-B26D4A32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96C65-DCFE-4592-8CFF-3560C7F6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EC2235-250F-4476-A5A5-0C47FEAC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7A3DBF-AC18-4729-BD9D-22B7D0DE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09322-AE0F-45EF-816E-A3FA88DC0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966952-7140-4D6B-8250-8B165E95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15A-A61E-4F17-BB62-3C75600A7B4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4A4B26-923E-4DAA-B175-6DEABDE4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A06E12-8E36-4DB5-9E4C-2FBD87F3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034-0840-4C70-8BF0-E30762D8A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8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50FD-AAA9-47F0-965E-58348CE4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594E6C-6FEE-4041-82CB-FF51D25F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15A-A61E-4F17-BB62-3C75600A7B4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27DD3A-CB5F-4FA1-8EAF-3666A104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026DD-C612-4DBB-9C76-46CA99EF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034-0840-4C70-8BF0-E30762D8A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8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DB862D-3EBE-4695-B1CD-255F9576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15A-A61E-4F17-BB62-3C75600A7B4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607ABD-D1B3-4307-A953-2F8A0B75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2E1425-D6A7-460E-8932-BFFDEA1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034-0840-4C70-8BF0-E30762D8A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7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698E0-6145-47A0-AE6E-5DF965C7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ABB07-741E-4533-9E63-556CF9FF7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352072-7007-4239-8AC8-4EE0B206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19EC6-56A2-4878-9178-855E7EF9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15A-A61E-4F17-BB62-3C75600A7B4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688FB-999F-43E3-92F3-A98E4FEF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37818-161C-42FA-BC0E-3C7615A1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034-0840-4C70-8BF0-E30762D8A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0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9348-D0B9-4CEF-8EA9-47C8E390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5855AF-132A-451A-A4E1-8266730D6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2F52C9-9AF1-4F8D-8126-FB73E2CCB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E1FE6-6B3E-4500-9AC9-E1674B2B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15A-A61E-4F17-BB62-3C75600A7B4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198F1-3804-44E4-9FB6-69253FE1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2A4B1-9AF4-46A3-8799-5D5F451A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034-0840-4C70-8BF0-E30762D8A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D896A9-DE45-487D-B5C5-958235FF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3B7B2-7B49-4231-AC7F-1073032C6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271B-3A95-4508-AF4E-D8B31F96E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715A-A61E-4F17-BB62-3C75600A7B4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C7848-8A98-409C-9BEC-CCBBEA672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45726-026D-4215-8395-C702CB134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4034-0840-4C70-8BF0-E30762D8A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3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17/06/relationships/model3d" Target="../media/model3d2.glb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3BDED-2A67-414D-923C-A54DCDE5B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0928" y="2885230"/>
            <a:ext cx="6970143" cy="932873"/>
          </a:xfrm>
        </p:spPr>
        <p:txBody>
          <a:bodyPr anchor="ctr">
            <a:noAutofit/>
          </a:bodyPr>
          <a:lstStyle/>
          <a:p>
            <a:r>
              <a:rPr lang="en-US" altLang="ko-KR" sz="9600" dirty="0">
                <a:latin typeface="Agency FB" panose="020B0503020202020204" pitchFamily="34" charset="0"/>
              </a:rPr>
              <a:t>Black</a:t>
            </a:r>
            <a:r>
              <a:rPr lang="en-US" altLang="ko-KR" sz="9600" dirty="0"/>
              <a:t> </a:t>
            </a:r>
            <a:r>
              <a:rPr lang="en-US" altLang="ko-KR" sz="9600" dirty="0">
                <a:latin typeface="Adobe Garamond Pro" panose="02020502060506020403" pitchFamily="18" charset="0"/>
              </a:rPr>
              <a:t>VS</a:t>
            </a:r>
            <a:r>
              <a:rPr lang="en-US" altLang="ko-KR" sz="9600" dirty="0"/>
              <a:t> </a:t>
            </a:r>
            <a:r>
              <a:rPr lang="en-US" altLang="ko-KR" sz="9600" dirty="0">
                <a:latin typeface="Agency FB" panose="020B0503020202020204" pitchFamily="34" charset="0"/>
              </a:rPr>
              <a:t>White</a:t>
            </a:r>
            <a:endParaRPr lang="ko-KR" altLang="en-US" sz="9600" dirty="0">
              <a:latin typeface="Agency FB" panose="020B0503020202020204" pitchFamily="34" charset="0"/>
            </a:endParaRPr>
          </a:p>
        </p:txBody>
      </p:sp>
      <p:sp>
        <p:nvSpPr>
          <p:cNvPr id="4" name="화살표: 왼쪽/위쪽 3">
            <a:extLst>
              <a:ext uri="{FF2B5EF4-FFF2-40B4-BE49-F238E27FC236}">
                <a16:creationId xmlns:a16="http://schemas.microsoft.com/office/drawing/2014/main" id="{4201C04C-C040-4CA6-9C6E-1A7ACF03ABAC}"/>
              </a:ext>
            </a:extLst>
          </p:cNvPr>
          <p:cNvSpPr/>
          <p:nvPr/>
        </p:nvSpPr>
        <p:spPr>
          <a:xfrm>
            <a:off x="8179278" y="2416310"/>
            <a:ext cx="2803585" cy="2803585"/>
          </a:xfrm>
          <a:prstGeom prst="leftUp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왼쪽/위쪽 5">
            <a:extLst>
              <a:ext uri="{FF2B5EF4-FFF2-40B4-BE49-F238E27FC236}">
                <a16:creationId xmlns:a16="http://schemas.microsoft.com/office/drawing/2014/main" id="{F522881C-7A22-4F57-82AB-0CF830910473}"/>
              </a:ext>
            </a:extLst>
          </p:cNvPr>
          <p:cNvSpPr/>
          <p:nvPr/>
        </p:nvSpPr>
        <p:spPr>
          <a:xfrm rot="10800000">
            <a:off x="1053859" y="1073987"/>
            <a:ext cx="2803585" cy="2803585"/>
          </a:xfrm>
          <a:prstGeom prst="lef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 </a:t>
            </a:r>
            <a:endParaRPr lang="ko-KR" altLang="en-US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D7C45-F0F9-4F83-A446-917CDE9DB60A}"/>
              </a:ext>
            </a:extLst>
          </p:cNvPr>
          <p:cNvSpPr txBox="1"/>
          <p:nvPr/>
        </p:nvSpPr>
        <p:spPr>
          <a:xfrm>
            <a:off x="5257799" y="434649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최해성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CA14F-0788-41B6-9CC7-EDEB6E1ECB03}"/>
              </a:ext>
            </a:extLst>
          </p:cNvPr>
          <p:cNvSpPr txBox="1"/>
          <p:nvPr/>
        </p:nvSpPr>
        <p:spPr>
          <a:xfrm>
            <a:off x="5257799" y="148343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김정호</a:t>
            </a:r>
          </a:p>
        </p:txBody>
      </p:sp>
    </p:spTree>
    <p:extLst>
      <p:ext uri="{BB962C8B-B14F-4D97-AF65-F5344CB8AC3E}">
        <p14:creationId xmlns:p14="http://schemas.microsoft.com/office/powerpoint/2010/main" val="278055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C4FAA3F-AB06-4FE2-82D6-EA077B805A55}"/>
              </a:ext>
            </a:extLst>
          </p:cNvPr>
          <p:cNvSpPr/>
          <p:nvPr/>
        </p:nvSpPr>
        <p:spPr>
          <a:xfrm>
            <a:off x="135467" y="90262"/>
            <a:ext cx="11819466" cy="65532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2BBDA2-F1FD-4D4E-A14A-F07DF9A8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006" y="1587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C31CD1B-2B8E-4929-943E-2B5F645D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43467"/>
            <a:ext cx="10515600" cy="544618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					</a:t>
            </a:r>
            <a:r>
              <a:rPr lang="ko-KR" altLang="en-US" sz="4400" dirty="0">
                <a:solidFill>
                  <a:schemeClr val="bg1"/>
                </a:solidFill>
              </a:rPr>
              <a:t>목차</a:t>
            </a:r>
            <a:endParaRPr lang="en-US" altLang="ko-KR" sz="44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			1.Project Concept</a:t>
            </a:r>
          </a:p>
          <a:p>
            <a:pPr marL="457200" indent="-457200">
              <a:buAutoNum type="arabicPeriod"/>
            </a:pPr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			  2. Player Object</a:t>
            </a: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				  3. Play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1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BBDA2-F1FD-4D4E-A14A-F07DF9A8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006" y="1587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38F7C3-D3AE-4808-AE9D-7517897F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0"/>
            <a:ext cx="121543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87504648">
            <a:extLst>
              <a:ext uri="{FF2B5EF4-FFF2-40B4-BE49-F238E27FC236}">
                <a16:creationId xmlns:a16="http://schemas.microsoft.com/office/drawing/2014/main" id="{58C12537-BBCC-43B7-AF4F-F50E8B67D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3" y="457200"/>
            <a:ext cx="5977468" cy="57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EB3957-60D3-4E61-A0AB-6A4F2CFB16F1}"/>
              </a:ext>
            </a:extLst>
          </p:cNvPr>
          <p:cNvSpPr/>
          <p:nvPr/>
        </p:nvSpPr>
        <p:spPr>
          <a:xfrm>
            <a:off x="7340600" y="1176866"/>
            <a:ext cx="4301067" cy="4301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BF04B-47A4-4029-A543-BD7AB3105A2A}"/>
              </a:ext>
            </a:extLst>
          </p:cNvPr>
          <p:cNvSpPr txBox="1"/>
          <p:nvPr/>
        </p:nvSpPr>
        <p:spPr>
          <a:xfrm>
            <a:off x="7446433" y="1380067"/>
            <a:ext cx="4089400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	  </a:t>
            </a:r>
            <a:r>
              <a:rPr lang="en-US" altLang="ko-KR" sz="3600" dirty="0"/>
              <a:t>Concept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r>
              <a:rPr lang="en-US" altLang="ko-KR" sz="2800" dirty="0"/>
              <a:t>20 by 20</a:t>
            </a:r>
            <a:r>
              <a:rPr lang="ko-KR" altLang="en-US" sz="2800" dirty="0"/>
              <a:t>에</a:t>
            </a:r>
            <a:r>
              <a:rPr lang="en-US" altLang="ko-KR" sz="2800" dirty="0"/>
              <a:t> </a:t>
            </a:r>
            <a:r>
              <a:rPr lang="ko-KR" altLang="en-US" sz="2800" dirty="0"/>
              <a:t>높이가 존재하는 </a:t>
            </a:r>
            <a:r>
              <a:rPr lang="en-US" altLang="ko-KR" sz="2800" dirty="0"/>
              <a:t>Map</a:t>
            </a:r>
            <a:r>
              <a:rPr lang="ko-KR" altLang="en-US" sz="2800" dirty="0"/>
              <a:t>에서 플레이어 마다 주어지는 카드를 이용하여 </a:t>
            </a:r>
            <a:r>
              <a:rPr lang="en-US" altLang="ko-KR" sz="2800" dirty="0"/>
              <a:t>3</a:t>
            </a:r>
            <a:r>
              <a:rPr lang="ko-KR" altLang="en-US" sz="2800" dirty="0"/>
              <a:t>개의 말을 움직여 말을 빼앗는다</a:t>
            </a:r>
            <a:r>
              <a:rPr lang="en-US" altLang="ko-KR" sz="28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40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C4FAA3F-AB06-4FE2-82D6-EA077B805A55}"/>
              </a:ext>
            </a:extLst>
          </p:cNvPr>
          <p:cNvSpPr/>
          <p:nvPr/>
        </p:nvSpPr>
        <p:spPr>
          <a:xfrm>
            <a:off x="135467" y="90262"/>
            <a:ext cx="11819466" cy="65532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모델 21" descr="Light Gray Cube">
                <a:extLst>
                  <a:ext uri="{FF2B5EF4-FFF2-40B4-BE49-F238E27FC236}">
                    <a16:creationId xmlns:a16="http://schemas.microsoft.com/office/drawing/2014/main" id="{CA226D0F-0E25-4042-B853-4A77DDF80D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9008454"/>
                  </p:ext>
                </p:extLst>
              </p:nvPr>
            </p:nvGraphicFramePr>
            <p:xfrm>
              <a:off x="678522" y="4722062"/>
              <a:ext cx="1679724" cy="16374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79724" cy="1637416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5478130" ay="-2559618" az="528479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1259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모델 21" descr="Light Gray Cube">
                <a:extLst>
                  <a:ext uri="{FF2B5EF4-FFF2-40B4-BE49-F238E27FC236}">
                    <a16:creationId xmlns:a16="http://schemas.microsoft.com/office/drawing/2014/main" id="{CA226D0F-0E25-4042-B853-4A77DDF80D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522" y="4722062"/>
                <a:ext cx="1679724" cy="163741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72BBDA2-F1FD-4D4E-A14A-F07DF9A8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006" y="1587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모델 11" descr="Dark Gray Cube">
                <a:extLst>
                  <a:ext uri="{FF2B5EF4-FFF2-40B4-BE49-F238E27FC236}">
                    <a16:creationId xmlns:a16="http://schemas.microsoft.com/office/drawing/2014/main" id="{E297BBC2-EE3B-4B6C-A180-C9CB12E87F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4459287"/>
                  </p:ext>
                </p:extLst>
              </p:nvPr>
            </p:nvGraphicFramePr>
            <p:xfrm>
              <a:off x="3098006" y="738510"/>
              <a:ext cx="2432194" cy="270004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432194" cy="2700048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3089073" ay="-2053904" az="-211521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7321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모델 11" descr="Dark Gray Cube">
                <a:extLst>
                  <a:ext uri="{FF2B5EF4-FFF2-40B4-BE49-F238E27FC236}">
                    <a16:creationId xmlns:a16="http://schemas.microsoft.com/office/drawing/2014/main" id="{E297BBC2-EE3B-4B6C-A180-C9CB12E87F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8006" y="738510"/>
                <a:ext cx="2432194" cy="2700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모델 12" descr="Light Gray Cube">
                <a:extLst>
                  <a:ext uri="{FF2B5EF4-FFF2-40B4-BE49-F238E27FC236}">
                    <a16:creationId xmlns:a16="http://schemas.microsoft.com/office/drawing/2014/main" id="{E3C5B4E0-CD3F-4074-8988-BC88A685BD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1634109"/>
                  </p:ext>
                </p:extLst>
              </p:nvPr>
            </p:nvGraphicFramePr>
            <p:xfrm>
              <a:off x="6038801" y="805183"/>
              <a:ext cx="2470095" cy="26195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70095" cy="2619598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3468692" ay="-1893666" az="-2384652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7093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모델 12" descr="Light Gray Cube">
                <a:extLst>
                  <a:ext uri="{FF2B5EF4-FFF2-40B4-BE49-F238E27FC236}">
                    <a16:creationId xmlns:a16="http://schemas.microsoft.com/office/drawing/2014/main" id="{E3C5B4E0-CD3F-4074-8988-BC88A685BD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8801" y="805183"/>
                <a:ext cx="2470095" cy="261959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49977D3-B8AB-4C6E-8B70-E61FB2996373}"/>
              </a:ext>
            </a:extLst>
          </p:cNvPr>
          <p:cNvSpPr txBox="1"/>
          <p:nvPr/>
        </p:nvSpPr>
        <p:spPr>
          <a:xfrm>
            <a:off x="6534589" y="3757071"/>
            <a:ext cx="1649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Player2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모델 16" descr="Light Gray Cube">
                <a:extLst>
                  <a:ext uri="{FF2B5EF4-FFF2-40B4-BE49-F238E27FC236}">
                    <a16:creationId xmlns:a16="http://schemas.microsoft.com/office/drawing/2014/main" id="{1A88188D-43BF-4B0D-9A87-F4817AA65D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617297"/>
                  </p:ext>
                </p:extLst>
              </p:nvPr>
            </p:nvGraphicFramePr>
            <p:xfrm>
              <a:off x="7544687" y="4659361"/>
              <a:ext cx="1649319" cy="160659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49319" cy="160659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679951" ay="2" az="11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12594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모델 16" descr="Light Gray Cube">
                <a:extLst>
                  <a:ext uri="{FF2B5EF4-FFF2-40B4-BE49-F238E27FC236}">
                    <a16:creationId xmlns:a16="http://schemas.microsoft.com/office/drawing/2014/main" id="{1A88188D-43BF-4B0D-9A87-F4817AA65D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44687" y="4659361"/>
                <a:ext cx="1649319" cy="1606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모델 19" descr="Light Gray Cube">
                <a:extLst>
                  <a:ext uri="{FF2B5EF4-FFF2-40B4-BE49-F238E27FC236}">
                    <a16:creationId xmlns:a16="http://schemas.microsoft.com/office/drawing/2014/main" id="{0ADD049B-18BF-46F6-8EBB-BC70DD611A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2962091"/>
                  </p:ext>
                </p:extLst>
              </p:nvPr>
            </p:nvGraphicFramePr>
            <p:xfrm>
              <a:off x="5134065" y="4499026"/>
              <a:ext cx="1909465" cy="208349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909465" cy="208349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7700309" ay="-1773377" az="1917184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21259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모델 19" descr="Light Gray Cube">
                <a:extLst>
                  <a:ext uri="{FF2B5EF4-FFF2-40B4-BE49-F238E27FC236}">
                    <a16:creationId xmlns:a16="http://schemas.microsoft.com/office/drawing/2014/main" id="{0ADD049B-18BF-46F6-8EBB-BC70DD611A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34065" y="4499026"/>
                <a:ext cx="1909465" cy="2083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모델 20" descr="Light Gray Cube">
                <a:extLst>
                  <a:ext uri="{FF2B5EF4-FFF2-40B4-BE49-F238E27FC236}">
                    <a16:creationId xmlns:a16="http://schemas.microsoft.com/office/drawing/2014/main" id="{98C886AE-B8CC-4570-BF6B-508F8722C6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7248987"/>
                  </p:ext>
                </p:extLst>
              </p:nvPr>
            </p:nvGraphicFramePr>
            <p:xfrm>
              <a:off x="2704923" y="4421071"/>
              <a:ext cx="1923461" cy="208317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923461" cy="2083179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7565931" ay="-2505433" az="2544401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1259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모델 20" descr="Light Gray Cube">
                <a:extLst>
                  <a:ext uri="{FF2B5EF4-FFF2-40B4-BE49-F238E27FC236}">
                    <a16:creationId xmlns:a16="http://schemas.microsoft.com/office/drawing/2014/main" id="{98C886AE-B8CC-4570-BF6B-508F8722C6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4923" y="4421071"/>
                <a:ext cx="1923461" cy="2083179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5D3AA4B4-644E-4D99-89CA-AE18A8082FA1}"/>
              </a:ext>
            </a:extLst>
          </p:cNvPr>
          <p:cNvSpPr/>
          <p:nvPr/>
        </p:nvSpPr>
        <p:spPr>
          <a:xfrm>
            <a:off x="768394" y="4233497"/>
            <a:ext cx="8657857" cy="216698"/>
          </a:xfrm>
          <a:prstGeom prst="lef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D42499C9-533C-4018-A298-AC196C28384C}"/>
              </a:ext>
            </a:extLst>
          </p:cNvPr>
          <p:cNvSpPr/>
          <p:nvPr/>
        </p:nvSpPr>
        <p:spPr>
          <a:xfrm>
            <a:off x="9017497" y="2853729"/>
            <a:ext cx="1971545" cy="120085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05EAA-E05E-4E8A-9B55-7F92BEF3C249}"/>
              </a:ext>
            </a:extLst>
          </p:cNvPr>
          <p:cNvSpPr txBox="1"/>
          <p:nvPr/>
        </p:nvSpPr>
        <p:spPr>
          <a:xfrm>
            <a:off x="9381565" y="3157760"/>
            <a:ext cx="124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sz="3200" dirty="0">
                <a:latin typeface="a기린M" panose="02020600000000000000" pitchFamily="18" charset="-127"/>
                <a:ea typeface="a기린M" panose="02020600000000000000" pitchFamily="18" charset="-127"/>
              </a:rPr>
              <a:t>Move!</a:t>
            </a:r>
            <a:endParaRPr lang="ko-KR" altLang="en-US" sz="3200" dirty="0">
              <a:latin typeface="a기린M" panose="02020600000000000000" pitchFamily="18" charset="-127"/>
              <a:ea typeface="a기린M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65819E-EEA4-4EBF-B697-9D47161DF0A8}"/>
              </a:ext>
            </a:extLst>
          </p:cNvPr>
          <p:cNvSpPr txBox="1"/>
          <p:nvPr/>
        </p:nvSpPr>
        <p:spPr>
          <a:xfrm>
            <a:off x="3489443" y="3757071"/>
            <a:ext cx="1649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Player1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42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C4FAA3F-AB06-4FE2-82D6-EA077B805A55}"/>
              </a:ext>
            </a:extLst>
          </p:cNvPr>
          <p:cNvSpPr/>
          <p:nvPr/>
        </p:nvSpPr>
        <p:spPr>
          <a:xfrm>
            <a:off x="135467" y="90262"/>
            <a:ext cx="11819466" cy="65532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2BBDA2-F1FD-4D4E-A14A-F07DF9A8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006" y="1587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 descr="텍스트, 도구이(가) 표시된 사진&#10;&#10;자동 생성된 설명">
            <a:extLst>
              <a:ext uri="{FF2B5EF4-FFF2-40B4-BE49-F238E27FC236}">
                <a16:creationId xmlns:a16="http://schemas.microsoft.com/office/drawing/2014/main" id="{731AB70B-1715-40A7-8007-D88FF978F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98" y="1695902"/>
            <a:ext cx="660317" cy="88888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1C67E16-E6EF-4F6A-8AF9-3BCB6D580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604" y="1672477"/>
            <a:ext cx="660317" cy="8888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A93C8F-641D-41D1-A7BE-5077C4ABD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96" y="2594987"/>
            <a:ext cx="660317" cy="8888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9E89A3-7A1D-4FD4-9972-E697508A1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61" y="2587345"/>
            <a:ext cx="660317" cy="8888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66E5EDA-32CB-4638-AE02-6E30D8B19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33" y="2587345"/>
            <a:ext cx="660317" cy="88888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BA57418-EB0B-4B0A-93EB-6DC34A3EF9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87" y="2597906"/>
            <a:ext cx="660317" cy="888889"/>
          </a:xfrm>
          <a:prstGeom prst="rect">
            <a:avLst/>
          </a:prstGeom>
        </p:spPr>
      </p:pic>
      <p:pic>
        <p:nvPicPr>
          <p:cNvPr id="29" name="그림 28" descr="텍스트, 가구, 테이블이(가) 표시된 사진&#10;&#10;자동 생성된 설명">
            <a:extLst>
              <a:ext uri="{FF2B5EF4-FFF2-40B4-BE49-F238E27FC236}">
                <a16:creationId xmlns:a16="http://schemas.microsoft.com/office/drawing/2014/main" id="{5D04854B-3221-4F05-99FC-4A493CB8D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48" y="818643"/>
            <a:ext cx="660317" cy="88888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968B784-E2B7-487A-8831-935B36880E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91" y="811002"/>
            <a:ext cx="660317" cy="888889"/>
          </a:xfrm>
          <a:prstGeom prst="rect">
            <a:avLst/>
          </a:prstGeom>
        </p:spPr>
      </p:pic>
      <p:pic>
        <p:nvPicPr>
          <p:cNvPr id="34" name="그림 33" descr="텍스트, 가구이(가) 표시된 사진&#10;&#10;자동 생성된 설명">
            <a:extLst>
              <a:ext uri="{FF2B5EF4-FFF2-40B4-BE49-F238E27FC236}">
                <a16:creationId xmlns:a16="http://schemas.microsoft.com/office/drawing/2014/main" id="{1AB36BBC-17FE-4279-8645-4E3D10E9C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33" y="771400"/>
            <a:ext cx="660317" cy="888889"/>
          </a:xfrm>
          <a:prstGeom prst="rect">
            <a:avLst/>
          </a:prstGeom>
        </p:spPr>
      </p:pic>
      <p:pic>
        <p:nvPicPr>
          <p:cNvPr id="36" name="그림 35" descr="텍스트, 가구, 테이블이(가) 표시된 사진&#10;&#10;자동 생성된 설명">
            <a:extLst>
              <a:ext uri="{FF2B5EF4-FFF2-40B4-BE49-F238E27FC236}">
                <a16:creationId xmlns:a16="http://schemas.microsoft.com/office/drawing/2014/main" id="{DA3444D6-461A-43EB-8B2E-7BD201D66F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87" y="779042"/>
            <a:ext cx="660317" cy="888889"/>
          </a:xfrm>
          <a:prstGeom prst="rect">
            <a:avLst/>
          </a:prstGeom>
        </p:spPr>
      </p:pic>
      <p:pic>
        <p:nvPicPr>
          <p:cNvPr id="38" name="그림 37" descr="화살이(가) 표시된 사진&#10;&#10;자동 생성된 설명">
            <a:extLst>
              <a:ext uri="{FF2B5EF4-FFF2-40B4-BE49-F238E27FC236}">
                <a16:creationId xmlns:a16="http://schemas.microsoft.com/office/drawing/2014/main" id="{83F6EC23-4D74-48DF-B54A-6DB3DC10C1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31" y="1675572"/>
            <a:ext cx="660317" cy="888889"/>
          </a:xfrm>
          <a:prstGeom prst="rect">
            <a:avLst/>
          </a:prstGeom>
        </p:spPr>
      </p:pic>
      <p:pic>
        <p:nvPicPr>
          <p:cNvPr id="40" name="그림 39" descr="화살이(가) 표시된 사진&#10;&#10;자동 생성된 설명">
            <a:extLst>
              <a:ext uri="{FF2B5EF4-FFF2-40B4-BE49-F238E27FC236}">
                <a16:creationId xmlns:a16="http://schemas.microsoft.com/office/drawing/2014/main" id="{78C17349-187D-4C97-B82A-F7E5676292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74" y="1693710"/>
            <a:ext cx="660317" cy="888889"/>
          </a:xfrm>
          <a:prstGeom prst="rect">
            <a:avLst/>
          </a:prstGeom>
        </p:spPr>
      </p:pic>
      <p:pic>
        <p:nvPicPr>
          <p:cNvPr id="42" name="그림 41" descr="화살이(가) 표시된 사진&#10;&#10;자동 생성된 설명">
            <a:extLst>
              <a:ext uri="{FF2B5EF4-FFF2-40B4-BE49-F238E27FC236}">
                <a16:creationId xmlns:a16="http://schemas.microsoft.com/office/drawing/2014/main" id="{DA2CC111-C597-410F-AFF6-3C7714021C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20" y="1695902"/>
            <a:ext cx="660317" cy="888889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B3F8B758-E344-4053-B53A-F2423EB5C1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13" y="1711185"/>
            <a:ext cx="660317" cy="88888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36AF06F-5E22-4ABB-9E03-F049AE791C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78" y="1693709"/>
            <a:ext cx="660317" cy="888889"/>
          </a:xfrm>
          <a:prstGeom prst="rect">
            <a:avLst/>
          </a:prstGeom>
        </p:spPr>
      </p:pic>
      <p:pic>
        <p:nvPicPr>
          <p:cNvPr id="109" name="그림 108" descr="화살이(가) 표시된 사진&#10;&#10;자동 생성된 설명">
            <a:extLst>
              <a:ext uri="{FF2B5EF4-FFF2-40B4-BE49-F238E27FC236}">
                <a16:creationId xmlns:a16="http://schemas.microsoft.com/office/drawing/2014/main" id="{5CEA3FB0-5F65-40AD-989F-F9A2A2C3E4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070" y="1690747"/>
            <a:ext cx="660317" cy="888889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32C446B-0EE3-4A24-863C-6A6D7100CB7A}"/>
              </a:ext>
            </a:extLst>
          </p:cNvPr>
          <p:cNvSpPr/>
          <p:nvPr/>
        </p:nvSpPr>
        <p:spPr>
          <a:xfrm>
            <a:off x="2744828" y="4419600"/>
            <a:ext cx="1731646" cy="173164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308897-7CC8-487C-9B4A-32F0C7A0FEF8}"/>
              </a:ext>
            </a:extLst>
          </p:cNvPr>
          <p:cNvSpPr/>
          <p:nvPr/>
        </p:nvSpPr>
        <p:spPr>
          <a:xfrm>
            <a:off x="7096816" y="4419600"/>
            <a:ext cx="1731646" cy="173164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F17D97E-2687-4282-970A-BADD110EDD5B}"/>
              </a:ext>
            </a:extLst>
          </p:cNvPr>
          <p:cNvSpPr txBox="1"/>
          <p:nvPr/>
        </p:nvSpPr>
        <p:spPr>
          <a:xfrm>
            <a:off x="2881198" y="4974661"/>
            <a:ext cx="151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WARP</a:t>
            </a:r>
            <a:endParaRPr lang="ko-KR" altLang="en-US" sz="3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4288B83-FB61-4191-90A7-4B2644963F1D}"/>
              </a:ext>
            </a:extLst>
          </p:cNvPr>
          <p:cNvSpPr txBox="1"/>
          <p:nvPr/>
        </p:nvSpPr>
        <p:spPr>
          <a:xfrm>
            <a:off x="7357177" y="4974661"/>
            <a:ext cx="12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FALL </a:t>
            </a:r>
            <a:endParaRPr lang="ko-KR" altLang="en-US" sz="3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78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3BDED-2A67-414D-923C-A54DCDE5B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0928" y="2885230"/>
            <a:ext cx="6970143" cy="932873"/>
          </a:xfrm>
        </p:spPr>
        <p:txBody>
          <a:bodyPr anchor="ctr">
            <a:noAutofit/>
          </a:bodyPr>
          <a:lstStyle/>
          <a:p>
            <a:r>
              <a:rPr lang="ko-KR" altLang="en-US" sz="9600" dirty="0">
                <a:latin typeface="Agency FB" panose="020B0503020202020204" pitchFamily="34" charset="0"/>
              </a:rPr>
              <a:t>감사합니다</a:t>
            </a:r>
          </a:p>
        </p:txBody>
      </p:sp>
      <p:sp>
        <p:nvSpPr>
          <p:cNvPr id="4" name="화살표: 왼쪽/위쪽 3">
            <a:extLst>
              <a:ext uri="{FF2B5EF4-FFF2-40B4-BE49-F238E27FC236}">
                <a16:creationId xmlns:a16="http://schemas.microsoft.com/office/drawing/2014/main" id="{4201C04C-C040-4CA6-9C6E-1A7ACF03ABAC}"/>
              </a:ext>
            </a:extLst>
          </p:cNvPr>
          <p:cNvSpPr/>
          <p:nvPr/>
        </p:nvSpPr>
        <p:spPr>
          <a:xfrm>
            <a:off x="8179278" y="2416310"/>
            <a:ext cx="2803585" cy="2803585"/>
          </a:xfrm>
          <a:prstGeom prst="leftUp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왼쪽/위쪽 5">
            <a:extLst>
              <a:ext uri="{FF2B5EF4-FFF2-40B4-BE49-F238E27FC236}">
                <a16:creationId xmlns:a16="http://schemas.microsoft.com/office/drawing/2014/main" id="{F522881C-7A22-4F57-82AB-0CF830910473}"/>
              </a:ext>
            </a:extLst>
          </p:cNvPr>
          <p:cNvSpPr/>
          <p:nvPr/>
        </p:nvSpPr>
        <p:spPr>
          <a:xfrm rot="10800000">
            <a:off x="1053859" y="1073987"/>
            <a:ext cx="2803585" cy="2803585"/>
          </a:xfrm>
          <a:prstGeom prst="lef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 </a:t>
            </a:r>
            <a:endParaRPr lang="ko-KR" altLang="en-US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0782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 w="381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68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Adobe 고딕 Std B</vt:lpstr>
      <vt:lpstr>a기린M</vt:lpstr>
      <vt:lpstr>맑은 고딕</vt:lpstr>
      <vt:lpstr>Adobe Garamond Pro</vt:lpstr>
      <vt:lpstr>Agency FB</vt:lpstr>
      <vt:lpstr>Arial</vt:lpstr>
      <vt:lpstr>Office 테마</vt:lpstr>
      <vt:lpstr>Black VS White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VS White</dc:title>
  <dc:creator>김 정호</dc:creator>
  <cp:lastModifiedBy>김 정호</cp:lastModifiedBy>
  <cp:revision>2</cp:revision>
  <dcterms:created xsi:type="dcterms:W3CDTF">2021-12-14T08:30:47Z</dcterms:created>
  <dcterms:modified xsi:type="dcterms:W3CDTF">2021-12-14T11:15:43Z</dcterms:modified>
</cp:coreProperties>
</file>