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5" r:id="rId7"/>
    <p:sldId id="278" r:id="rId8"/>
    <p:sldId id="276" r:id="rId9"/>
    <p:sldId id="277" r:id="rId10"/>
    <p:sldId id="275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98C865-FB25-47E1-8C27-08B1C97CA218}" type="datetime1">
              <a:rPr lang="ko-KR" altLang="en-US" smtClean="0">
                <a:latin typeface="+mj-ea"/>
                <a:ea typeface="+mj-ea"/>
              </a:rPr>
              <a:t>2023-04-02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E6632E4-9166-4542-81F4-715FF7BB0489}" type="datetime1">
              <a:rPr lang="ko-KR" altLang="en-US" smtClean="0"/>
              <a:pPr/>
              <a:t>2023-04-02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97DC217-DF71-1A49-B3EA-559F1F43B0FF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7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7279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806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2934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0398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176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(F)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자유형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자유형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(F)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시간 표시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028A10-1023-435E-8622-4AFC84E83B32}" type="datetime1">
              <a:rPr lang="ko-KR" altLang="en-US" noProof="0" smtClean="0"/>
              <a:t>2023-04-02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7FE0F-B16B-4ED9-827D-D9BA74803DBA}" type="datetime1">
              <a:rPr lang="ko-KR" altLang="en-US" noProof="0" smtClean="0"/>
              <a:t>2023-04-02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F5CDA3-30CF-450C-91E4-86FCE48334BF}" type="datetime1">
              <a:rPr lang="ko-KR" altLang="en-US" noProof="0" smtClean="0"/>
              <a:t>2023-04-02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종료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자유형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자유형(F)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B39A78-282B-4C90-89E3-DF5CAC5A8E7E}" type="datetime1">
              <a:rPr lang="ko-KR" altLang="en-US" noProof="0" smtClean="0"/>
              <a:t>2023-04-02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자유형(F)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21C666-04F7-426C-AA55-BEB70275A1B9}" type="datetime1">
              <a:rPr lang="ko-KR" altLang="en-US" noProof="0" smtClean="0"/>
              <a:t>2023-04-02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(F)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자유형(F)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자유형(F)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6AB79C-CD11-4C8C-9B8C-4C3AAA6F37E8}" type="datetime1">
              <a:rPr lang="ko-KR" altLang="en-US" noProof="0" smtClean="0"/>
              <a:t>2023-04-02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차트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자유형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08D44D-C2CA-42CC-91F4-1CB695BDE415}" type="datetime1">
              <a:rPr lang="ko-KR" altLang="en-US" noProof="0" smtClean="0"/>
              <a:t>2023-04-02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“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”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F4C0DE-3861-46B6-B09C-FD3EBBE55B81}" type="datetime1">
              <a:rPr lang="ko-KR" altLang="en-US" noProof="0" smtClean="0"/>
              <a:t>2023-04-02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그림 개체 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텍스트 개체 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1" name="텍스트 개체 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7" name="그림 개체 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텍스트 개체 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" name="텍스트 개체 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8" name="그림 개체 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4" name="텍스트 개체 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5" name="텍스트 개체 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9" name="그림 개체 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텍스트 개체 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7" name="텍스트 개체 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B4D3B6-F16C-48BA-9434-54ED0454B8BC}" type="datetime1">
              <a:rPr lang="ko-KR" altLang="en-US" noProof="0" smtClean="0"/>
              <a:t>2023-04-02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9" name="자유형(F)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자유형(F)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(F)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자유형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 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그림 개체 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1" name="텍스트 개체 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2" name="텍스트 개체 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3" name="그림 개체 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4" name="텍스트 개체 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5" name="텍스트 개체 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6" name="그림 개체 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7" name="텍스트 개체 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8" name="텍스트 개체 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9" name="그림 개체 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0" name="텍스트 개체 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1" name="텍스트 개체 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2" name="그림 개체 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3" name="텍스트 개체 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4" name="텍스트 개체 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5" name="그림 개체 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6" name="텍스트 개체 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7" name="텍스트 개체 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8" name="그림 개체 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9" name="텍스트 개체 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0" name="텍스트 개체 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51" name="그림 개체 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2" name="텍스트 개체 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3" name="텍스트 개체 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E80D99-A453-4BA1-9BD9-9EE7A9F0F929}" type="datetime1">
              <a:rPr lang="ko-KR" altLang="en-US" noProof="0" smtClean="0"/>
              <a:t>2023-04-02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B6892FB-8CC7-440F-A00A-9C089259DD72}" type="datetime1">
              <a:rPr lang="ko-KR" altLang="en-US" noProof="0" smtClean="0"/>
              <a:t>2023-04-02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286" y="1041400"/>
            <a:ext cx="8814707" cy="2387600"/>
          </a:xfrm>
        </p:spPr>
        <p:txBody>
          <a:bodyPr rtlCol="0"/>
          <a:lstStyle/>
          <a:p>
            <a:pPr rtl="0"/>
            <a:r>
              <a:rPr lang="ko-KR" altLang="en-US" sz="3600" dirty="0"/>
              <a:t>스마트폰게임프로그래밍 </a:t>
            </a:r>
            <a:r>
              <a:rPr lang="en-US" altLang="ko-KR" sz="3600" dirty="0"/>
              <a:t>1</a:t>
            </a:r>
            <a:r>
              <a:rPr lang="ko-KR" altLang="en-US" sz="3600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1993" y="4110038"/>
            <a:ext cx="9500507" cy="806675"/>
          </a:xfrm>
        </p:spPr>
        <p:txBody>
          <a:bodyPr rtlCol="0"/>
          <a:lstStyle/>
          <a:p>
            <a:pPr rtl="0"/>
            <a:r>
              <a:rPr lang="en-US" altLang="ko-KR" sz="2000"/>
              <a:t>2018180044</a:t>
            </a:r>
            <a:r>
              <a:rPr lang="ko-KR" altLang="en-US" sz="2000" dirty="0"/>
              <a:t> 최해성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소개</a:t>
            </a:r>
          </a:p>
          <a:p>
            <a:pPr rtl="0"/>
            <a:r>
              <a:rPr lang="ko-KR" altLang="en-US" dirty="0"/>
              <a:t>개발 범위</a:t>
            </a:r>
          </a:p>
          <a:p>
            <a:pPr rtl="0"/>
            <a:r>
              <a:rPr lang="ko-KR" altLang="en-US" dirty="0"/>
              <a:t>예상 게임 흐름</a:t>
            </a:r>
            <a:endParaRPr lang="en-US" altLang="ko-KR" dirty="0"/>
          </a:p>
          <a:p>
            <a:pPr rtl="0"/>
            <a:r>
              <a:rPr lang="ko-KR" altLang="en-US" dirty="0"/>
              <a:t>개발 일정</a:t>
            </a:r>
          </a:p>
          <a:p>
            <a:pPr rtl="0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 dirty="0"/>
              <a:t>소개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0D2B7AC8-ED03-F88E-63DA-41F04EE2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2072139"/>
            <a:ext cx="9977120" cy="1217162"/>
          </a:xfrm>
        </p:spPr>
        <p:txBody>
          <a:bodyPr/>
          <a:lstStyle/>
          <a:p>
            <a:r>
              <a:rPr lang="ko-KR" altLang="en-US" dirty="0"/>
              <a:t>프로젝트 제목</a:t>
            </a:r>
            <a:r>
              <a:rPr lang="en-US" altLang="ko-KR" dirty="0"/>
              <a:t>: </a:t>
            </a:r>
            <a:r>
              <a:rPr lang="ko-KR" altLang="en-US" dirty="0"/>
              <a:t>길 건너 친구들 모작</a:t>
            </a:r>
          </a:p>
          <a:p>
            <a:r>
              <a:rPr lang="ko-KR" altLang="en-US" dirty="0"/>
              <a:t>게임 컨셉</a:t>
            </a:r>
            <a:r>
              <a:rPr lang="en-US" altLang="ko-KR" dirty="0"/>
              <a:t>: </a:t>
            </a:r>
            <a:r>
              <a:rPr lang="ko-KR" altLang="en-US" dirty="0"/>
              <a:t>터치를 이용해 캐릭터를 앞으로 전진하거나 </a:t>
            </a:r>
            <a:r>
              <a:rPr lang="ko-KR" altLang="en-US" dirty="0" err="1"/>
              <a:t>스와이프를</a:t>
            </a:r>
            <a:r>
              <a:rPr lang="ko-KR" altLang="en-US" dirty="0"/>
              <a:t> 이용해 캐릭터를 좌</a:t>
            </a:r>
            <a:r>
              <a:rPr lang="en-US" altLang="ko-KR" dirty="0"/>
              <a:t>/</a:t>
            </a:r>
            <a:r>
              <a:rPr lang="ko-KR" altLang="en-US" dirty="0"/>
              <a:t>우로 이동시키면서 방해요소를 피해 최대한 앞으로 전진하는 게임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 dirty="0"/>
              <a:t>개발 범위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4</a:t>
            </a:fld>
            <a:endParaRPr lang="ko-KR" altLang="en-US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0D2B7AC8-ED03-F88E-63DA-41F04EE2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2072137"/>
            <a:ext cx="9977120" cy="2441139"/>
          </a:xfrm>
        </p:spPr>
        <p:txBody>
          <a:bodyPr/>
          <a:lstStyle/>
          <a:p>
            <a:r>
              <a:rPr lang="ko-KR" altLang="en-US" dirty="0"/>
              <a:t>메인 화면</a:t>
            </a:r>
            <a:r>
              <a:rPr lang="en-US" altLang="ko-KR" dirty="0"/>
              <a:t>, </a:t>
            </a:r>
            <a:r>
              <a:rPr lang="ko-KR" altLang="en-US" dirty="0"/>
              <a:t>게임 화면</a:t>
            </a:r>
            <a:endParaRPr lang="en-US" altLang="ko-KR" dirty="0"/>
          </a:p>
          <a:p>
            <a:r>
              <a:rPr lang="ko-KR" altLang="en-US" dirty="0"/>
              <a:t>전진한 횟수를 보여주는 텍스트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재시작</a:t>
            </a:r>
            <a:r>
              <a:rPr lang="en-US" altLang="ko-KR" dirty="0"/>
              <a:t>/</a:t>
            </a:r>
            <a:r>
              <a:rPr lang="ko-KR" altLang="en-US" dirty="0"/>
              <a:t>종료 여부를 선택하는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터치를 이용한 캐릭터 전진</a:t>
            </a:r>
            <a:endParaRPr lang="en-US" altLang="ko-KR" dirty="0"/>
          </a:p>
          <a:p>
            <a:r>
              <a:rPr lang="ko-KR" altLang="en-US" dirty="0" err="1"/>
              <a:t>스와이프를</a:t>
            </a:r>
            <a:r>
              <a:rPr lang="ko-KR" altLang="en-US" dirty="0"/>
              <a:t> 이용한 캐릭터 좌</a:t>
            </a:r>
            <a:r>
              <a:rPr lang="en-US" altLang="ko-KR" dirty="0"/>
              <a:t>/</a:t>
            </a:r>
            <a:r>
              <a:rPr lang="ko-KR" altLang="en-US" dirty="0"/>
              <a:t>우 이동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가지 종류의 방해요소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978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 dirty="0"/>
              <a:t>예상 게임 흐름</a:t>
            </a:r>
            <a:endParaRPr lang="en-US" altLang="ko-KR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pic>
        <p:nvPicPr>
          <p:cNvPr id="6" name="내용 개체 틀 5" descr="실내, 장난감, 여러 가지이(가) 표시된 사진&#10;&#10;자동 생성된 설명">
            <a:extLst>
              <a:ext uri="{FF2B5EF4-FFF2-40B4-BE49-F238E27FC236}">
                <a16:creationId xmlns:a16="http://schemas.microsoft.com/office/drawing/2014/main" id="{23CFA4F6-F118-4A24-6C02-01ABEA266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9080" y="1709280"/>
            <a:ext cx="2789158" cy="4767720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A6CE99-87AD-7760-6434-89A31DCD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492" y="1828800"/>
            <a:ext cx="52387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1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 dirty="0"/>
              <a:t>개발 일정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sp>
        <p:nvSpPr>
          <p:cNvPr id="5" name="내용 개체 틀 14">
            <a:extLst>
              <a:ext uri="{FF2B5EF4-FFF2-40B4-BE49-F238E27FC236}">
                <a16:creationId xmlns:a16="http://schemas.microsoft.com/office/drawing/2014/main" id="{4E9FE745-0F62-CB63-3810-35B3EECCBADD}"/>
              </a:ext>
            </a:extLst>
          </p:cNvPr>
          <p:cNvSpPr txBox="1">
            <a:spLocks/>
          </p:cNvSpPr>
          <p:nvPr/>
        </p:nvSpPr>
        <p:spPr>
          <a:xfrm>
            <a:off x="842555" y="2097539"/>
            <a:ext cx="9977120" cy="1217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리소스 수집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 err="1"/>
              <a:t>메인화면</a:t>
            </a:r>
            <a:r>
              <a:rPr lang="en-US" altLang="ko-KR" dirty="0"/>
              <a:t>,</a:t>
            </a:r>
            <a:r>
              <a:rPr lang="ko-KR" altLang="en-US" dirty="0"/>
              <a:t> 게임화면 구현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게임화면 캐릭터 렌더링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맵 구현</a:t>
            </a:r>
            <a:r>
              <a:rPr lang="en-US" altLang="ko-KR" dirty="0"/>
              <a:t>, </a:t>
            </a:r>
            <a:r>
              <a:rPr lang="ko-KR" altLang="en-US" dirty="0"/>
              <a:t>렌더링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캐릭터 전진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이동 구현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방해요소 </a:t>
            </a:r>
            <a:r>
              <a:rPr lang="en-US" altLang="ko-KR" dirty="0"/>
              <a:t>1 </a:t>
            </a:r>
            <a:r>
              <a:rPr lang="ko-KR" altLang="en-US" dirty="0"/>
              <a:t>구현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방해요소 </a:t>
            </a:r>
            <a:r>
              <a:rPr lang="en-US" altLang="ko-KR" dirty="0"/>
              <a:t>2 </a:t>
            </a:r>
            <a:r>
              <a:rPr lang="ko-KR" altLang="en-US" dirty="0"/>
              <a:t>구현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전진 횟수 표시 구현 및 재시작</a:t>
            </a:r>
            <a:r>
              <a:rPr lang="en-US" altLang="ko-KR" dirty="0"/>
              <a:t>/</a:t>
            </a:r>
            <a:r>
              <a:rPr lang="ko-KR" altLang="en-US" dirty="0"/>
              <a:t>종료 구현</a:t>
            </a:r>
          </a:p>
          <a:p>
            <a:r>
              <a:rPr lang="en-US" altLang="ko-KR" dirty="0"/>
              <a:t>9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프로젝트 검사 및 버그 해결</a:t>
            </a:r>
          </a:p>
        </p:txBody>
      </p:sp>
    </p:spTree>
    <p:extLst>
      <p:ext uri="{BB962C8B-B14F-4D97-AF65-F5344CB8AC3E}">
        <p14:creationId xmlns:p14="http://schemas.microsoft.com/office/powerpoint/2010/main" val="357362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70_TF45331398_Win32" id="{DE441B10-FFDE-4D0A-B464-C9C9B0170975}" vid="{C602A381-A645-4E6C-961B-E3FB64D0768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유니버설 프레젠테이션</Template>
  <TotalTime>23</TotalTime>
  <Words>163</Words>
  <Application>Microsoft Office PowerPoint</Application>
  <PresentationFormat>와이드스크린</PresentationFormat>
  <Paragraphs>41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Tenorite</vt:lpstr>
      <vt:lpstr>Office 테마</vt:lpstr>
      <vt:lpstr>스마트폰게임프로그래밍 1차 발표</vt:lpstr>
      <vt:lpstr>목차</vt:lpstr>
      <vt:lpstr>소개</vt:lpstr>
      <vt:lpstr>개발 범위</vt:lpstr>
      <vt:lpstr>예상 게임 흐름</vt:lpstr>
      <vt:lpstr>개발 일정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프레젠테이션 제목</dc:title>
  <dc:creator>최해성(2018180044)</dc:creator>
  <cp:lastModifiedBy>최해성(2018180044)</cp:lastModifiedBy>
  <cp:revision>6</cp:revision>
  <dcterms:created xsi:type="dcterms:W3CDTF">2023-03-31T14:53:48Z</dcterms:created>
  <dcterms:modified xsi:type="dcterms:W3CDTF">2023-04-02T12:14:53Z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