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0080625" cy="5670550"/>
  <p:notesSz cx="7772400" cy="10058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FC177-B37E-42B7-A8EA-07173F6DC56B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32CCA-50F6-4309-AB42-30F778559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794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32CCA-50F6-4309-AB42-30F77855902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369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F4114ABD-976E-45D7-8143-176B797B1713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Table 1"/>
          <p:cNvGraphicFramePr/>
          <p:nvPr>
            <p:extLst>
              <p:ext uri="{D42A27DB-BD31-4B8C-83A1-F6EECF244321}">
                <p14:modId xmlns:p14="http://schemas.microsoft.com/office/powerpoint/2010/main" val="2728960211"/>
              </p:ext>
            </p:extLst>
          </p:nvPr>
        </p:nvGraphicFramePr>
        <p:xfrm>
          <a:off x="5333760" y="1786680"/>
          <a:ext cx="4542120" cy="1645920"/>
        </p:xfrm>
        <a:graphic>
          <a:graphicData uri="http://schemas.openxmlformats.org/drawingml/2006/table">
            <a:tbl>
              <a:tblPr/>
              <a:tblGrid>
                <a:gridCol w="1010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6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0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92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ETH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smac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dmac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sip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dip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request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trike="noStrike" spc="-1" dirty="0">
                          <a:latin typeface="+mn-lt"/>
                        </a:rPr>
                        <a:t>00:0c:29:d3:4c:66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trike="noStrike" spc="-1" dirty="0">
                          <a:latin typeface="+mn-lt"/>
                        </a:rPr>
                        <a:t>4e:dd:31:a6:b0:55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trike="noStrike" spc="-1" dirty="0">
                          <a:latin typeface="+mn-lt"/>
                        </a:rPr>
                        <a:t>192.168.43.182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strike="noStrike" spc="-1" dirty="0">
                          <a:latin typeface="Arial"/>
                        </a:rPr>
                        <a:t>8.8.8.8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reply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trike="noStrike" spc="-1" dirty="0">
                          <a:latin typeface="+mn-lt"/>
                        </a:rPr>
                        <a:t>4e:dd:31:a6:b0:55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trike="noStrike" spc="-1" dirty="0">
                          <a:latin typeface="+mn-lt"/>
                        </a:rPr>
                        <a:t>00:0c:29:d3:4c:66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strike="noStrike" spc="-1" dirty="0">
                          <a:latin typeface="Arial"/>
                        </a:rPr>
                        <a:t>8.8.8.8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strike="noStrike" spc="-1" dirty="0">
                          <a:latin typeface="Arial"/>
                        </a:rPr>
                        <a:t>192.168.43.182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2" name="Table 2"/>
          <p:cNvGraphicFramePr/>
          <p:nvPr>
            <p:extLst>
              <p:ext uri="{D42A27DB-BD31-4B8C-83A1-F6EECF244321}">
                <p14:modId xmlns:p14="http://schemas.microsoft.com/office/powerpoint/2010/main" val="355089236"/>
              </p:ext>
            </p:extLst>
          </p:nvPr>
        </p:nvGraphicFramePr>
        <p:xfrm>
          <a:off x="3750120" y="4147200"/>
          <a:ext cx="6177600" cy="1645920"/>
        </p:xfrm>
        <a:graphic>
          <a:graphicData uri="http://schemas.openxmlformats.org/drawingml/2006/table">
            <a:tbl>
              <a:tblPr/>
              <a:tblGrid>
                <a:gridCol w="101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9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8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0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27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56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ETH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ARP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 err="1">
                          <a:latin typeface="Arial"/>
                        </a:rPr>
                        <a:t>smac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 err="1">
                          <a:latin typeface="Arial"/>
                        </a:rPr>
                        <a:t>dmac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smac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sip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tmac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tip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request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trike="noStrike" spc="-1" dirty="0">
                          <a:latin typeface="+mn-lt"/>
                        </a:rPr>
                        <a:t>00:0c:29:d3:4c:66</a:t>
                      </a:r>
                    </a:p>
                    <a:p>
                      <a:endParaRPr lang="en-US" sz="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strike="noStrike" spc="-1" dirty="0" err="1">
                          <a:latin typeface="Arial"/>
                        </a:rPr>
                        <a:t>ff:ff:ff:ff:ff:ff</a:t>
                      </a:r>
                      <a:endParaRPr lang="en-US" sz="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trike="noStrike" spc="-1" dirty="0">
                          <a:latin typeface="+mn-lt"/>
                        </a:rPr>
                        <a:t>00:0c:29:d3:4c:66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trike="noStrike" spc="-1" dirty="0">
                          <a:latin typeface="+mn-lt"/>
                        </a:rPr>
                        <a:t>192.168.43.182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strike="noStrike" spc="-1" dirty="0">
                          <a:latin typeface="Arial"/>
                        </a:rPr>
                        <a:t>00:00:00:00:00:00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b="0" strike="noStrike" spc="-1" dirty="0">
                          <a:latin typeface="+mn-lt"/>
                        </a:rPr>
                        <a:t>192.168.43.1</a:t>
                      </a:r>
                      <a:endParaRPr lang="en-US" sz="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16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reply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trike="noStrike" spc="-1" dirty="0">
                          <a:latin typeface="+mn-lt"/>
                        </a:rPr>
                        <a:t>4e:dd:31:a6:b0:55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trike="noStrike" spc="-1" dirty="0">
                          <a:latin typeface="+mn-lt"/>
                        </a:rPr>
                        <a:t>00:0c:29:d3:4c:66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trike="noStrike" spc="-1" dirty="0">
                          <a:latin typeface="+mn-lt"/>
                        </a:rPr>
                        <a:t>4e:dd:31:a6:b0:55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b="0" strike="noStrike" spc="-1" dirty="0">
                          <a:latin typeface="+mn-lt"/>
                        </a:rPr>
                        <a:t>192.168.43.1</a:t>
                      </a:r>
                      <a:endParaRPr lang="en-US" sz="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trike="noStrike" spc="-1" dirty="0">
                          <a:latin typeface="+mn-lt"/>
                        </a:rPr>
                        <a:t>00:0c:29:d3:4c:66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trike="noStrike" spc="-1" dirty="0">
                          <a:latin typeface="+mn-lt"/>
                        </a:rPr>
                        <a:t>192.168.43.182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CustomShape 3"/>
          <p:cNvSpPr/>
          <p:nvPr/>
        </p:nvSpPr>
        <p:spPr>
          <a:xfrm>
            <a:off x="5359680" y="1463040"/>
            <a:ext cx="4515840" cy="274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ICMP</a:t>
            </a:r>
          </a:p>
        </p:txBody>
      </p:sp>
      <p:sp>
        <p:nvSpPr>
          <p:cNvPr id="44" name="CustomShape 4"/>
          <p:cNvSpPr/>
          <p:nvPr/>
        </p:nvSpPr>
        <p:spPr>
          <a:xfrm>
            <a:off x="3749040" y="3840480"/>
            <a:ext cx="6162120" cy="274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ARP</a:t>
            </a:r>
          </a:p>
        </p:txBody>
      </p:sp>
      <p:sp>
        <p:nvSpPr>
          <p:cNvPr id="45" name="CustomShape 5"/>
          <p:cNvSpPr/>
          <p:nvPr/>
        </p:nvSpPr>
        <p:spPr>
          <a:xfrm>
            <a:off x="1645920" y="914400"/>
            <a:ext cx="20116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Arial"/>
              </a:rPr>
              <a:t>gateway</a:t>
            </a:r>
          </a:p>
          <a:p>
            <a:pPr algn="ctr"/>
            <a:r>
              <a:rPr lang="en-US" sz="1800" b="0" strike="noStrike" spc="-1" dirty="0">
                <a:latin typeface="Arial"/>
              </a:rPr>
              <a:t>4e:dd:31:a6:b0:55</a:t>
            </a:r>
          </a:p>
          <a:p>
            <a:pPr algn="ctr"/>
            <a:r>
              <a:rPr lang="en-US" sz="1800" b="0" strike="noStrike" spc="-1" dirty="0">
                <a:latin typeface="Arial"/>
              </a:rPr>
              <a:t>192.168.43.1</a:t>
            </a:r>
          </a:p>
        </p:txBody>
      </p:sp>
      <p:sp>
        <p:nvSpPr>
          <p:cNvPr id="46" name="CustomShape 6"/>
          <p:cNvSpPr/>
          <p:nvPr/>
        </p:nvSpPr>
        <p:spPr>
          <a:xfrm>
            <a:off x="457200" y="2468880"/>
            <a:ext cx="20116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Arial"/>
              </a:rPr>
              <a:t>you</a:t>
            </a:r>
          </a:p>
          <a:p>
            <a:pPr algn="ctr">
              <a:lnSpc>
                <a:spcPct val="100000"/>
              </a:lnSpc>
            </a:pPr>
            <a:r>
              <a:rPr lang="en-US" spc="-1" dirty="0">
                <a:latin typeface="Arial"/>
              </a:rPr>
              <a:t>F8:59:71:72:B8:AC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latin typeface="Arial"/>
              </a:rPr>
              <a:t>192.168.43.71</a:t>
            </a:r>
          </a:p>
        </p:txBody>
      </p:sp>
      <p:sp>
        <p:nvSpPr>
          <p:cNvPr id="47" name="CustomShape 7"/>
          <p:cNvSpPr/>
          <p:nvPr/>
        </p:nvSpPr>
        <p:spPr>
          <a:xfrm>
            <a:off x="2651760" y="2468880"/>
            <a:ext cx="20116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Arial"/>
              </a:rPr>
              <a:t>me</a:t>
            </a: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latin typeface="Arial"/>
              </a:rPr>
              <a:t>00:0c:29:d3:4c:66</a:t>
            </a: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latin typeface="Arial"/>
              </a:rPr>
              <a:t>192.168.43.182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</TotalTime>
  <Words>146</Words>
  <Application>Microsoft Office PowerPoint</Application>
  <PresentationFormat>사용자 지정</PresentationFormat>
  <Paragraphs>50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Symbol</vt:lpstr>
      <vt:lpstr>Times New Roman</vt:lpstr>
      <vt:lpstr>Wingdings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/>
  <dc:description/>
  <cp:lastModifiedBy>최 현석</cp:lastModifiedBy>
  <cp:revision>21</cp:revision>
  <dcterms:created xsi:type="dcterms:W3CDTF">2020-04-02T04:51:22Z</dcterms:created>
  <dcterms:modified xsi:type="dcterms:W3CDTF">2020-08-03T20:44:05Z</dcterms:modified>
  <dc:language>en-US</dc:language>
</cp:coreProperties>
</file>