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FD1-3544-4B1D-9337-9825B6FE64FB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1534-0901-4425-A0D0-A7CF5093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FD1-3544-4B1D-9337-9825B6FE64FB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1534-0901-4425-A0D0-A7CF5093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8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FD1-3544-4B1D-9337-9825B6FE64FB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1534-0901-4425-A0D0-A7CF5093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93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FD1-3544-4B1D-9337-9825B6FE64FB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1534-0901-4425-A0D0-A7CF5093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1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FD1-3544-4B1D-9337-9825B6FE64FB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1534-0901-4425-A0D0-A7CF5093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97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FD1-3544-4B1D-9337-9825B6FE64FB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1534-0901-4425-A0D0-A7CF5093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55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FD1-3544-4B1D-9337-9825B6FE64FB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1534-0901-4425-A0D0-A7CF5093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3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FD1-3544-4B1D-9337-9825B6FE64FB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1534-0901-4425-A0D0-A7CF5093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0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FD1-3544-4B1D-9337-9825B6FE64FB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1534-0901-4425-A0D0-A7CF5093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24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FD1-3544-4B1D-9337-9825B6FE64FB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1534-0901-4425-A0D0-A7CF5093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FD1-3544-4B1D-9337-9825B6FE64FB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1534-0901-4425-A0D0-A7CF5093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53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AFD1-3544-4B1D-9337-9825B6FE64FB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1534-0901-4425-A0D0-A7CF5093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06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tmpBilder\IMG_67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5080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4"/>
          <p:cNvCxnSpPr/>
          <p:nvPr/>
        </p:nvCxnSpPr>
        <p:spPr>
          <a:xfrm>
            <a:off x="5078462" y="1628800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 rot="16200000">
            <a:off x="4866444" y="1405589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V</a:t>
            </a:r>
            <a:r>
              <a:rPr lang="de-DE" sz="1200" baseline="-25000"/>
              <a:t>D</a:t>
            </a:r>
            <a:r>
              <a:rPr lang="de-DE" sz="1200" baseline="-25000" smtClean="0"/>
              <a:t>ynamo ~ 6V</a:t>
            </a:r>
            <a:endParaRPr lang="de-DE" sz="1200" baseline="-25000"/>
          </a:p>
        </p:txBody>
      </p:sp>
      <p:cxnSp>
        <p:nvCxnSpPr>
          <p:cNvPr id="9" name="Gerade Verbindung 8"/>
          <p:cNvCxnSpPr/>
          <p:nvPr/>
        </p:nvCxnSpPr>
        <p:spPr>
          <a:xfrm>
            <a:off x="5508104" y="1628800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927452" y="1628800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372200" y="1628800"/>
            <a:ext cx="0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 rot="16200000">
            <a:off x="5712591" y="1490300"/>
            <a:ext cx="87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V</a:t>
            </a:r>
            <a:r>
              <a:rPr lang="de-DE" sz="1200" baseline="-25000" smtClean="0"/>
              <a:t>FrontLED =  3V</a:t>
            </a:r>
            <a:endParaRPr lang="de-DE" sz="1200" baseline="-25000"/>
          </a:p>
        </p:txBody>
      </p:sp>
      <p:sp>
        <p:nvSpPr>
          <p:cNvPr id="7" name="Textfeld 6"/>
          <p:cNvSpPr txBox="1"/>
          <p:nvPr/>
        </p:nvSpPr>
        <p:spPr>
          <a:xfrm>
            <a:off x="5256804" y="2971056"/>
            <a:ext cx="34496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C1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42643" y="3113960"/>
            <a:ext cx="386644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IC1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54481" y="2825462"/>
            <a:ext cx="386644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IC2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985556" y="2825461"/>
            <a:ext cx="39786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M1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75656" y="1268760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6700" algn="l"/>
                <a:tab pos="450850" algn="l"/>
              </a:tabLst>
            </a:pPr>
            <a:r>
              <a:rPr lang="de-DE" sz="1000" smtClean="0"/>
              <a:t>M1 </a:t>
            </a:r>
            <a:r>
              <a:rPr lang="en-US" sz="1000" smtClean="0"/>
              <a:t>Pololu 3.3V Step-Up Voltage Regulator U1V11F3</a:t>
            </a:r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IC2 Brückengleichrichter</a:t>
            </a:r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C1 100 nF</a:t>
            </a:r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C2 10 myF</a:t>
            </a:r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IC1 Spannungregler LD1117V33C</a:t>
            </a:r>
          </a:p>
          <a:p>
            <a:pPr>
              <a:tabLst>
                <a:tab pos="266700" algn="l"/>
                <a:tab pos="450850" algn="l"/>
              </a:tabLst>
            </a:pPr>
            <a:endParaRPr lang="de-DE" sz="1000"/>
          </a:p>
        </p:txBody>
      </p:sp>
      <p:sp>
        <p:nvSpPr>
          <p:cNvPr id="18" name="Textfeld 17"/>
          <p:cNvSpPr txBox="1"/>
          <p:nvPr/>
        </p:nvSpPr>
        <p:spPr>
          <a:xfrm>
            <a:off x="5508104" y="3244165"/>
            <a:ext cx="34496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C2</a:t>
            </a:r>
            <a:endParaRPr lang="de-DE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4888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Deutsche Bahn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Schulzendorff, Christian</dc:creator>
  <cp:lastModifiedBy>Schulzendorff, Christian</cp:lastModifiedBy>
  <cp:revision>3</cp:revision>
  <dcterms:created xsi:type="dcterms:W3CDTF">2014-10-22T08:16:40Z</dcterms:created>
  <dcterms:modified xsi:type="dcterms:W3CDTF">2014-10-22T08:38:28Z</dcterms:modified>
</cp:coreProperties>
</file>