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42" autoAdjust="0"/>
  </p:normalViewPr>
  <p:slideViewPr>
    <p:cSldViewPr>
      <p:cViewPr>
        <p:scale>
          <a:sx n="200" d="100"/>
          <a:sy n="200" d="100"/>
        </p:scale>
        <p:origin x="984" y="15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6261-1DE1-4856-AC1E-88A00FBCE69F}" type="datetimeFigureOut">
              <a:rPr lang="de-DE" smtClean="0"/>
              <a:t>06.11.2014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45EA-2A63-4A55-9A27-C85F11480D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01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6261-1DE1-4856-AC1E-88A00FBCE69F}" type="datetimeFigureOut">
              <a:rPr lang="de-DE" smtClean="0"/>
              <a:t>06.11.2014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45EA-2A63-4A55-9A27-C85F11480D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22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6261-1DE1-4856-AC1E-88A00FBCE69F}" type="datetimeFigureOut">
              <a:rPr lang="de-DE" smtClean="0"/>
              <a:t>06.11.2014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45EA-2A63-4A55-9A27-C85F11480D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20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6261-1DE1-4856-AC1E-88A00FBCE69F}" type="datetimeFigureOut">
              <a:rPr lang="de-DE" smtClean="0"/>
              <a:t>06.11.2014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45EA-2A63-4A55-9A27-C85F11480D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86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6261-1DE1-4856-AC1E-88A00FBCE69F}" type="datetimeFigureOut">
              <a:rPr lang="de-DE" smtClean="0"/>
              <a:t>06.11.2014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45EA-2A63-4A55-9A27-C85F11480D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13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6261-1DE1-4856-AC1E-88A00FBCE69F}" type="datetimeFigureOut">
              <a:rPr lang="de-DE" smtClean="0"/>
              <a:t>06.11.2014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45EA-2A63-4A55-9A27-C85F11480D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05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6261-1DE1-4856-AC1E-88A00FBCE69F}" type="datetimeFigureOut">
              <a:rPr lang="de-DE" smtClean="0"/>
              <a:t>06.11.2014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45EA-2A63-4A55-9A27-C85F11480D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50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6261-1DE1-4856-AC1E-88A00FBCE69F}" type="datetimeFigureOut">
              <a:rPr lang="de-DE" smtClean="0"/>
              <a:t>06.11.2014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45EA-2A63-4A55-9A27-C85F11480D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92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6261-1DE1-4856-AC1E-88A00FBCE69F}" type="datetimeFigureOut">
              <a:rPr lang="de-DE" smtClean="0"/>
              <a:t>06.11.2014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45EA-2A63-4A55-9A27-C85F11480D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25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6261-1DE1-4856-AC1E-88A00FBCE69F}" type="datetimeFigureOut">
              <a:rPr lang="de-DE" smtClean="0"/>
              <a:t>06.11.2014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45EA-2A63-4A55-9A27-C85F11480D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99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6261-1DE1-4856-AC1E-88A00FBCE69F}" type="datetimeFigureOut">
              <a:rPr lang="de-DE" smtClean="0"/>
              <a:t>06.11.2014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45EA-2A63-4A55-9A27-C85F11480D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68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86261-1DE1-4856-AC1E-88A00FBCE69F}" type="datetimeFigureOut">
              <a:rPr lang="de-DE" smtClean="0"/>
              <a:t>06.11.2014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F45EA-2A63-4A55-9A27-C85F11480D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07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Users\christianschulzendor\Downloads\IMG_70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59" y="2630190"/>
            <a:ext cx="5080001" cy="168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Gerade Verbindung 10"/>
          <p:cNvCxnSpPr/>
          <p:nvPr/>
        </p:nvCxnSpPr>
        <p:spPr>
          <a:xfrm>
            <a:off x="6322974" y="2168109"/>
            <a:ext cx="0" cy="50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511164" y="2137629"/>
            <a:ext cx="0" cy="5040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 rot="16200000">
            <a:off x="5956887" y="2065117"/>
            <a:ext cx="876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V</a:t>
            </a:r>
            <a:r>
              <a:rPr lang="de-DE" sz="1200" baseline="-25000" smtClean="0"/>
              <a:t>FrontLED =  3V</a:t>
            </a:r>
            <a:endParaRPr lang="de-DE" sz="1200" baseline="-25000"/>
          </a:p>
        </p:txBody>
      </p:sp>
      <p:sp>
        <p:nvSpPr>
          <p:cNvPr id="15" name="Textfeld 14"/>
          <p:cNvSpPr txBox="1"/>
          <p:nvPr/>
        </p:nvSpPr>
        <p:spPr>
          <a:xfrm>
            <a:off x="3408565" y="3352209"/>
            <a:ext cx="386644" cy="276999"/>
          </a:xfrm>
          <a:prstGeom prst="rect">
            <a:avLst/>
          </a:prstGeom>
          <a:noFill/>
          <a:effectLst>
            <a:outerShdw blurRad="381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1200" b="1" smtClean="0">
                <a:solidFill>
                  <a:schemeClr val="bg1"/>
                </a:solidFill>
              </a:rPr>
              <a:t>IC1</a:t>
            </a:r>
            <a:endParaRPr lang="de-DE" sz="1200" b="1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196022" y="3336373"/>
            <a:ext cx="397866" cy="276999"/>
          </a:xfrm>
          <a:prstGeom prst="rect">
            <a:avLst/>
          </a:prstGeom>
          <a:noFill/>
          <a:effectLst>
            <a:outerShdw blurRad="381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1200" b="1" smtClean="0">
                <a:solidFill>
                  <a:schemeClr val="bg1"/>
                </a:solidFill>
              </a:rPr>
              <a:t>M1</a:t>
            </a:r>
            <a:endParaRPr lang="de-DE" sz="1200" b="1">
              <a:solidFill>
                <a:schemeClr val="bg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1631412" y="1300655"/>
            <a:ext cx="28953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66700" algn="l"/>
                <a:tab pos="450850" algn="l"/>
              </a:tabLst>
            </a:pPr>
            <a:r>
              <a:rPr lang="de-DE" sz="1000" smtClean="0"/>
              <a:t>M1 </a:t>
            </a:r>
            <a:r>
              <a:rPr lang="en-US" sz="1000" smtClean="0"/>
              <a:t>Pololu 3.3V Step-Up Voltage Regulator U1V11F3</a:t>
            </a:r>
          </a:p>
          <a:p>
            <a:pPr>
              <a:tabLst>
                <a:tab pos="266700" algn="l"/>
                <a:tab pos="450850" algn="l"/>
              </a:tabLst>
            </a:pPr>
            <a:r>
              <a:rPr lang="en-US" sz="1000" smtClean="0"/>
              <a:t>IC1 EEPROM Microship 24AA256</a:t>
            </a:r>
          </a:p>
          <a:p>
            <a:pPr>
              <a:tabLst>
                <a:tab pos="266700" algn="l"/>
                <a:tab pos="450850" algn="l"/>
              </a:tabLst>
            </a:pPr>
            <a:r>
              <a:rPr lang="en-US" sz="1000" smtClean="0"/>
              <a:t>R4 Vorwiderstand  82 k</a:t>
            </a:r>
            <a:r>
              <a:rPr lang="el-GR" sz="1000" smtClean="0"/>
              <a:t>Ω</a:t>
            </a:r>
            <a:endParaRPr lang="en-US" sz="1000" smtClean="0"/>
          </a:p>
          <a:p>
            <a:pPr>
              <a:tabLst>
                <a:tab pos="266700" algn="l"/>
                <a:tab pos="450850" algn="l"/>
              </a:tabLst>
            </a:pPr>
            <a:r>
              <a:rPr lang="en-US" sz="1000" smtClean="0"/>
              <a:t>LED1 Rote LED</a:t>
            </a:r>
            <a:endParaRPr lang="en-US" sz="1000" smtClean="0"/>
          </a:p>
          <a:p>
            <a:pPr>
              <a:tabLst>
                <a:tab pos="266700" algn="l"/>
                <a:tab pos="450850" algn="l"/>
              </a:tabLst>
            </a:pPr>
            <a:r>
              <a:rPr lang="en-US" sz="1000" smtClean="0"/>
              <a:t>R1 Vorwiderstand  330 </a:t>
            </a:r>
            <a:r>
              <a:rPr lang="el-GR" sz="1000" smtClean="0"/>
              <a:t>Ω</a:t>
            </a:r>
            <a:endParaRPr lang="de-DE" sz="1000" smtClean="0"/>
          </a:p>
          <a:p>
            <a:pPr>
              <a:tabLst>
                <a:tab pos="266700" algn="l"/>
                <a:tab pos="450850" algn="l"/>
              </a:tabLst>
            </a:pPr>
            <a:r>
              <a:rPr lang="en-US" sz="1000" smtClean="0"/>
              <a:t>LED2 Gelbe LED</a:t>
            </a:r>
          </a:p>
          <a:p>
            <a:pPr>
              <a:tabLst>
                <a:tab pos="266700" algn="l"/>
                <a:tab pos="450850" algn="l"/>
              </a:tabLst>
            </a:pPr>
            <a:r>
              <a:rPr lang="en-US" sz="1000" smtClean="0"/>
              <a:t>R2 Vorwiderstand  330 </a:t>
            </a:r>
            <a:r>
              <a:rPr lang="el-GR" sz="1000" smtClean="0"/>
              <a:t>Ω</a:t>
            </a:r>
            <a:endParaRPr lang="en-US" sz="1000" smtClean="0"/>
          </a:p>
          <a:p>
            <a:pPr>
              <a:tabLst>
                <a:tab pos="266700" algn="l"/>
                <a:tab pos="450850" algn="l"/>
              </a:tabLst>
            </a:pPr>
            <a:r>
              <a:rPr lang="de-DE" sz="1000" smtClean="0"/>
              <a:t>R3 Pull-Down-Widerstand 55 k</a:t>
            </a:r>
            <a:r>
              <a:rPr lang="el-GR" sz="1000" smtClean="0"/>
              <a:t> Ω</a:t>
            </a:r>
            <a:endParaRPr lang="de-DE" sz="1000"/>
          </a:p>
        </p:txBody>
      </p:sp>
      <p:sp>
        <p:nvSpPr>
          <p:cNvPr id="19" name="Textfeld 18"/>
          <p:cNvSpPr txBox="1"/>
          <p:nvPr/>
        </p:nvSpPr>
        <p:spPr>
          <a:xfrm>
            <a:off x="3989002" y="3719332"/>
            <a:ext cx="349776" cy="276999"/>
          </a:xfrm>
          <a:prstGeom prst="rect">
            <a:avLst/>
          </a:prstGeom>
          <a:noFill/>
          <a:effectLst>
            <a:outerShdw blurRad="381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1200" b="1" smtClean="0">
                <a:solidFill>
                  <a:schemeClr val="bg1"/>
                </a:solidFill>
              </a:rPr>
              <a:t>R3</a:t>
            </a:r>
            <a:endParaRPr lang="de-DE" sz="1200" b="1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5265714" y="2686256"/>
            <a:ext cx="602352" cy="1564183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mtClean="0">
                <a:solidFill>
                  <a:schemeClr val="bg1">
                    <a:lumMod val="50000"/>
                  </a:schemeClr>
                </a:solidFill>
              </a:rPr>
              <a:t>Nicht </a:t>
            </a:r>
          </a:p>
          <a:p>
            <a:pPr algn="ctr"/>
            <a:r>
              <a:rPr lang="de-DE" smtClean="0">
                <a:solidFill>
                  <a:schemeClr val="bg1">
                    <a:lumMod val="50000"/>
                  </a:schemeClr>
                </a:solidFill>
              </a:rPr>
              <a:t>verwendet</a:t>
            </a:r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1" name="Gerade Verbindung 20"/>
          <p:cNvCxnSpPr/>
          <p:nvPr/>
        </p:nvCxnSpPr>
        <p:spPr>
          <a:xfrm>
            <a:off x="3936518" y="2175936"/>
            <a:ext cx="0" cy="1330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 rot="16200000">
            <a:off x="3559511" y="2013617"/>
            <a:ext cx="958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Reed-Swtich</a:t>
            </a:r>
            <a:endParaRPr lang="de-DE" sz="1200" baseline="-25000"/>
          </a:p>
        </p:txBody>
      </p:sp>
      <p:cxnSp>
        <p:nvCxnSpPr>
          <p:cNvPr id="24" name="Gerade Verbindung 23"/>
          <p:cNvCxnSpPr/>
          <p:nvPr/>
        </p:nvCxnSpPr>
        <p:spPr>
          <a:xfrm>
            <a:off x="4109226" y="2175936"/>
            <a:ext cx="0" cy="1330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3219544" y="3818392"/>
            <a:ext cx="349776" cy="276999"/>
          </a:xfrm>
          <a:prstGeom prst="rect">
            <a:avLst/>
          </a:prstGeom>
          <a:noFill/>
          <a:effectLst>
            <a:outerShdw blurRad="381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1200" b="1" smtClean="0">
                <a:solidFill>
                  <a:schemeClr val="bg1"/>
                </a:solidFill>
              </a:rPr>
              <a:t>R4</a:t>
            </a:r>
            <a:endParaRPr lang="de-DE" sz="1200" b="1">
              <a:solidFill>
                <a:schemeClr val="bg1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059864" y="3116513"/>
            <a:ext cx="349776" cy="276999"/>
          </a:xfrm>
          <a:prstGeom prst="rect">
            <a:avLst/>
          </a:prstGeom>
          <a:noFill/>
          <a:effectLst>
            <a:outerShdw blurRad="381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1200" b="1" smtClean="0">
                <a:solidFill>
                  <a:schemeClr val="bg1"/>
                </a:solidFill>
              </a:rPr>
              <a:t>R1</a:t>
            </a:r>
            <a:endParaRPr lang="de-DE" sz="1200" b="1">
              <a:solidFill>
                <a:schemeClr val="bg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920196" y="3580832"/>
            <a:ext cx="502061" cy="276999"/>
          </a:xfrm>
          <a:prstGeom prst="rect">
            <a:avLst/>
          </a:prstGeom>
          <a:noFill/>
          <a:effectLst>
            <a:outerShdw blurRad="381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1200" b="1" smtClean="0">
                <a:solidFill>
                  <a:schemeClr val="bg1"/>
                </a:solidFill>
              </a:rPr>
              <a:t>LED1</a:t>
            </a:r>
            <a:endParaRPr lang="de-DE" sz="1200" b="1">
              <a:solidFill>
                <a:schemeClr val="bg1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5007590" y="3235606"/>
            <a:ext cx="502061" cy="276999"/>
          </a:xfrm>
          <a:prstGeom prst="rect">
            <a:avLst/>
          </a:prstGeom>
          <a:noFill/>
          <a:effectLst>
            <a:outerShdw blurRad="381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1200" b="1" smtClean="0">
                <a:solidFill>
                  <a:schemeClr val="bg1"/>
                </a:solidFill>
              </a:rPr>
              <a:t>LED2</a:t>
            </a:r>
            <a:endParaRPr lang="de-DE" sz="1200" b="1">
              <a:solidFill>
                <a:schemeClr val="bg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786161" y="3367449"/>
            <a:ext cx="349776" cy="276999"/>
          </a:xfrm>
          <a:prstGeom prst="rect">
            <a:avLst/>
          </a:prstGeom>
          <a:noFill/>
          <a:effectLst>
            <a:outerShdw blurRad="381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1200" b="1" smtClean="0">
                <a:solidFill>
                  <a:schemeClr val="bg1"/>
                </a:solidFill>
              </a:rPr>
              <a:t>R2</a:t>
            </a:r>
            <a:endParaRPr lang="de-DE" sz="1200" b="1">
              <a:solidFill>
                <a:schemeClr val="bg1"/>
              </a:solidFill>
            </a:endParaRPr>
          </a:p>
        </p:txBody>
      </p:sp>
      <p:cxnSp>
        <p:nvCxnSpPr>
          <p:cNvPr id="32" name="Gerade Verbindung 31"/>
          <p:cNvCxnSpPr/>
          <p:nvPr/>
        </p:nvCxnSpPr>
        <p:spPr>
          <a:xfrm>
            <a:off x="1693155" y="3837442"/>
            <a:ext cx="858480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  <a:effectLst>
            <a:outerShdw blurRad="25400" dist="12700" dir="2700000" algn="tl" rotWithShape="0">
              <a:schemeClr val="bg1">
                <a:alpha val="52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>
            <a:off x="2010392" y="3759084"/>
            <a:ext cx="541243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  <a:effectLst>
            <a:outerShdw blurRad="12700" dist="12700" dir="2700000" algn="tl" rotWithShape="0">
              <a:schemeClr val="bg1">
                <a:alpha val="58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1934296" y="3683901"/>
            <a:ext cx="619601" cy="0"/>
          </a:xfrm>
          <a:prstGeom prst="line">
            <a:avLst/>
          </a:prstGeom>
          <a:ln w="25400">
            <a:solidFill>
              <a:srgbClr val="C00000"/>
            </a:solidFill>
          </a:ln>
          <a:effectLst>
            <a:outerShdw blurRad="25400" dist="12700" dir="2700000" algn="tl" rotWithShape="0">
              <a:schemeClr val="bg1">
                <a:alpha val="6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1761705" y="3493248"/>
            <a:ext cx="792192" cy="0"/>
          </a:xfrm>
          <a:prstGeom prst="line">
            <a:avLst/>
          </a:prstGeom>
          <a:ln w="25400">
            <a:solidFill>
              <a:srgbClr val="FFFF66"/>
            </a:solidFill>
          </a:ln>
          <a:effectLst>
            <a:outerShdw blurRad="25400" dist="12700" dir="2700000" algn="tl" rotWithShape="0">
              <a:schemeClr val="bg1">
                <a:alpha val="6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 flipV="1">
            <a:off x="1768055" y="3493248"/>
            <a:ext cx="0" cy="265836"/>
          </a:xfrm>
          <a:prstGeom prst="line">
            <a:avLst/>
          </a:prstGeom>
          <a:ln w="25400">
            <a:solidFill>
              <a:srgbClr val="FFFF66"/>
            </a:solidFill>
          </a:ln>
          <a:effectLst>
            <a:outerShdw blurRad="25400" dist="12700" dir="2700000" algn="tl" rotWithShape="0">
              <a:schemeClr val="bg1">
                <a:alpha val="6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flipV="1">
            <a:off x="1934296" y="3683902"/>
            <a:ext cx="0" cy="75182"/>
          </a:xfrm>
          <a:prstGeom prst="line">
            <a:avLst/>
          </a:prstGeom>
          <a:ln w="25400">
            <a:solidFill>
              <a:srgbClr val="C00000"/>
            </a:solidFill>
          </a:ln>
          <a:effectLst>
            <a:outerShdw blurRad="25400" dist="12700" dir="2700000" algn="tl" rotWithShape="0">
              <a:schemeClr val="bg1">
                <a:alpha val="6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4324278" y="2686257"/>
            <a:ext cx="404956" cy="864095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de-DE"/>
          </a:p>
        </p:txBody>
      </p:sp>
      <p:cxnSp>
        <p:nvCxnSpPr>
          <p:cNvPr id="63" name="Gerade Verbindung 62"/>
          <p:cNvCxnSpPr/>
          <p:nvPr/>
        </p:nvCxnSpPr>
        <p:spPr>
          <a:xfrm>
            <a:off x="6070502" y="3277237"/>
            <a:ext cx="419348" cy="0"/>
          </a:xfrm>
          <a:prstGeom prst="line">
            <a:avLst/>
          </a:prstGeom>
          <a:ln w="25400">
            <a:solidFill>
              <a:srgbClr val="FFFF66"/>
            </a:solidFill>
          </a:ln>
          <a:effectLst>
            <a:outerShdw blurRad="25400" dist="12700" dir="2700000" algn="tl" rotWithShape="0">
              <a:schemeClr val="bg1">
                <a:alpha val="6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>
            <a:off x="6017544" y="3207403"/>
            <a:ext cx="305430" cy="0"/>
          </a:xfrm>
          <a:prstGeom prst="line">
            <a:avLst/>
          </a:prstGeom>
          <a:ln w="25400">
            <a:solidFill>
              <a:srgbClr val="FFFF66"/>
            </a:solidFill>
          </a:ln>
          <a:effectLst>
            <a:outerShdw blurRad="25400" dist="12700" dir="2700000" algn="tl" rotWithShape="0">
              <a:schemeClr val="bg1">
                <a:alpha val="6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6007704" y="3026304"/>
            <a:ext cx="315" cy="196602"/>
          </a:xfrm>
          <a:prstGeom prst="line">
            <a:avLst/>
          </a:prstGeom>
          <a:ln w="25400">
            <a:solidFill>
              <a:srgbClr val="FFFF66"/>
            </a:solidFill>
          </a:ln>
          <a:effectLst>
            <a:outerShdw blurRad="25400" dist="12700" dir="2700000" algn="tl" rotWithShape="0">
              <a:schemeClr val="bg1">
                <a:alpha val="6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>
            <a:off x="6489535" y="2954296"/>
            <a:ext cx="315" cy="324355"/>
          </a:xfrm>
          <a:prstGeom prst="line">
            <a:avLst/>
          </a:prstGeom>
          <a:ln w="25400">
            <a:solidFill>
              <a:srgbClr val="FFFF66"/>
            </a:solidFill>
          </a:ln>
          <a:effectLst>
            <a:outerShdw blurRad="25400" dist="12700" dir="2700000" algn="tl" rotWithShape="0">
              <a:schemeClr val="bg1">
                <a:alpha val="6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78"/>
          <p:cNvCxnSpPr/>
          <p:nvPr/>
        </p:nvCxnSpPr>
        <p:spPr>
          <a:xfrm>
            <a:off x="6327853" y="2954296"/>
            <a:ext cx="315" cy="253107"/>
          </a:xfrm>
          <a:prstGeom prst="line">
            <a:avLst/>
          </a:prstGeom>
          <a:ln w="25400">
            <a:solidFill>
              <a:srgbClr val="FFFF66"/>
            </a:solidFill>
          </a:ln>
          <a:effectLst>
            <a:outerShdw blurRad="25400" dist="12700" dir="2700000" algn="tl" rotWithShape="0">
              <a:schemeClr val="bg1">
                <a:alpha val="6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35789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Bildschirmpräsentation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Deutsche Bahn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Schulzendorff, Christian</dc:creator>
  <cp:lastModifiedBy>Schulzendorff, Christian</cp:lastModifiedBy>
  <cp:revision>6</cp:revision>
  <dcterms:created xsi:type="dcterms:W3CDTF">2014-11-06T14:46:43Z</dcterms:created>
  <dcterms:modified xsi:type="dcterms:W3CDTF">2014-11-07T00:54:35Z</dcterms:modified>
</cp:coreProperties>
</file>