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08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5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3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4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8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8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6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67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7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62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EE853-941A-4D46-9238-2643BE2412DD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50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528" y="116632"/>
            <a:ext cx="8640960" cy="6717704"/>
            <a:chOff x="323528" y="116632"/>
            <a:chExt cx="8640960" cy="6717704"/>
          </a:xfrm>
        </p:grpSpPr>
        <p:pic>
          <p:nvPicPr>
            <p:cNvPr id="1027" name="Picture 3" descr="D:\Projekte\EGH\Duino\Sketches\AbschaltzeitpunktMitZweitspannung\IMG_442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60648"/>
              <a:ext cx="8362304" cy="6336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323528" y="5349552"/>
              <a:ext cx="8640960" cy="1484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116632"/>
              <a:ext cx="8568952" cy="2420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</a:t>
              </a:r>
              <a:endParaRPr lang="de-DE" dirty="0"/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1989885" y="4117249"/>
            <a:ext cx="377026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083894" y="3356992"/>
            <a:ext cx="37061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652120" y="4581128"/>
            <a:ext cx="377026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97718" y="2780928"/>
            <a:ext cx="377026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R3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55776" y="3510880"/>
            <a:ext cx="38985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940152" y="3663279"/>
            <a:ext cx="38985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D2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740352" y="3787648"/>
            <a:ext cx="38504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feld 16"/>
          <p:cNvSpPr txBox="1"/>
          <p:nvPr/>
        </p:nvSpPr>
        <p:spPr>
          <a:xfrm flipH="1">
            <a:off x="7643475" y="4127318"/>
            <a:ext cx="52755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A2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092280" y="2171903"/>
            <a:ext cx="400110" cy="3792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/>
              <a:t>V1+</a:t>
            </a:r>
            <a:endParaRPr lang="de-DE" sz="1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6029146" y="2207169"/>
            <a:ext cx="400110" cy="34400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/>
              <a:t>V1-</a:t>
            </a:r>
            <a:endParaRPr lang="de-DE" sz="1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8157262" y="2171902"/>
            <a:ext cx="400110" cy="3792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/>
              <a:t>V2~</a:t>
            </a:r>
            <a:endParaRPr lang="de-DE" sz="1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408002" y="476672"/>
            <a:ext cx="4046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R1, R2 165 </a:t>
            </a:r>
            <a:r>
              <a:rPr lang="el-G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D1, D2 LED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R3 55 k</a:t>
            </a:r>
            <a:r>
              <a:rPr lang="el-G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C1 1000 </a:t>
            </a:r>
            <a:r>
              <a:rPr lang="el-G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A1 Bridge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Rectifier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DF005-G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A2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Regulator 3,6 V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B&amp;M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Lumoteq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IQ: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V1 LED Power Supply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V2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Power Supply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23020" y="4785936"/>
            <a:ext cx="400110" cy="5636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GPIO2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H="1">
            <a:off x="501884" y="4735016"/>
            <a:ext cx="1045780" cy="0"/>
          </a:xfrm>
          <a:prstGeom prst="line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53500" y="2780928"/>
            <a:ext cx="400110" cy="5636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GPIO1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05955" y="2856337"/>
            <a:ext cx="400110" cy="3792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+3V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81708" y="2794530"/>
            <a:ext cx="400110" cy="4385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GND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5890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Schulzendorff, Christian</dc:creator>
  <cp:lastModifiedBy>Schulzendorff, Christian</cp:lastModifiedBy>
  <cp:revision>6</cp:revision>
  <dcterms:created xsi:type="dcterms:W3CDTF">2014-07-20T05:51:21Z</dcterms:created>
  <dcterms:modified xsi:type="dcterms:W3CDTF">2014-07-20T06:38:14Z</dcterms:modified>
</cp:coreProperties>
</file>