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5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3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4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8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6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67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6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E853-941A-4D46-9238-2643BE2412DD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9726-01A5-4AFD-BFC5-C0B77E887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0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Projekte\EGH\Duino\Sketches\Module_ReedSwitch\IMG_20140725_1801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04" y="2570892"/>
            <a:ext cx="4914086" cy="370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265994" y="4077072"/>
            <a:ext cx="37061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029146" y="2892083"/>
            <a:ext cx="37702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588224" y="2084762"/>
            <a:ext cx="400110" cy="466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/>
              <a:t>Reed</a:t>
            </a:r>
            <a:endParaRPr lang="de-DE" sz="1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525418" y="2702448"/>
            <a:ext cx="38183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/>
              <a:t>V1</a:t>
            </a:r>
            <a:endParaRPr lang="de-DE" sz="1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408002" y="476672"/>
            <a:ext cx="404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R1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165 </a:t>
            </a:r>
            <a:r>
              <a:rPr lang="el-G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D1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R2 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320 </a:t>
            </a:r>
            <a:r>
              <a:rPr lang="el-G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Pulldown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Resistor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V1 B&amp;M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Lumoteq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715761" y="5589240"/>
            <a:ext cx="400110" cy="5636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GPIO2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H="1">
            <a:off x="2915817" y="5194550"/>
            <a:ext cx="1728191" cy="233349"/>
          </a:xfrm>
          <a:prstGeom prst="line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828406" y="3195643"/>
            <a:ext cx="400110" cy="5636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GPIO0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684347" y="5040580"/>
            <a:ext cx="37702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de-DE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890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Schulzendorff, Christian</dc:creator>
  <cp:lastModifiedBy>Schulzendorff, Christian</cp:lastModifiedBy>
  <cp:revision>9</cp:revision>
  <dcterms:created xsi:type="dcterms:W3CDTF">2014-07-20T05:51:21Z</dcterms:created>
  <dcterms:modified xsi:type="dcterms:W3CDTF">2014-07-25T16:18:39Z</dcterms:modified>
</cp:coreProperties>
</file>