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2" autoAdjust="0"/>
  </p:normalViewPr>
  <p:slideViewPr>
    <p:cSldViewPr>
      <p:cViewPr>
        <p:scale>
          <a:sx n="200" d="100"/>
          <a:sy n="200" d="100"/>
        </p:scale>
        <p:origin x="122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01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22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0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86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3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0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50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9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5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99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68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261-1DE1-4856-AC1E-88A00FBCE69F}" type="datetimeFigureOut">
              <a:rPr lang="de-DE" smtClean="0"/>
              <a:t>20.11.2014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45EA-2A63-4A55-9A27-C85F11480D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0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Users\christianschulzendor\Downloads\IMG_70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59" y="2630190"/>
            <a:ext cx="5080001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10"/>
          <p:cNvCxnSpPr/>
          <p:nvPr/>
        </p:nvCxnSpPr>
        <p:spPr>
          <a:xfrm flipH="1">
            <a:off x="6322974" y="2492896"/>
            <a:ext cx="2597" cy="179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511164" y="2492896"/>
            <a:ext cx="0" cy="148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890099" y="2215897"/>
            <a:ext cx="876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V</a:t>
            </a:r>
            <a:r>
              <a:rPr lang="de-DE" sz="1200" baseline="-25000" smtClean="0"/>
              <a:t>FrontLED =  3V</a:t>
            </a:r>
            <a:endParaRPr lang="de-DE" sz="1200" baseline="-25000"/>
          </a:p>
        </p:txBody>
      </p:sp>
      <p:sp>
        <p:nvSpPr>
          <p:cNvPr id="15" name="Textfeld 14"/>
          <p:cNvSpPr txBox="1"/>
          <p:nvPr/>
        </p:nvSpPr>
        <p:spPr>
          <a:xfrm>
            <a:off x="3408565" y="3352209"/>
            <a:ext cx="386644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IC1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196022" y="3336373"/>
            <a:ext cx="39786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M2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443434" y="620688"/>
            <a:ext cx="2895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66700" algn="l"/>
                <a:tab pos="450850" algn="l"/>
              </a:tabLst>
            </a:pPr>
            <a:r>
              <a:rPr lang="de-DE" sz="1000"/>
              <a:t>M1 </a:t>
            </a:r>
            <a:r>
              <a:rPr lang="de-DE" sz="1000" smtClean="0"/>
              <a:t>RFD22102 </a:t>
            </a:r>
            <a:r>
              <a:rPr lang="de-DE" sz="1000"/>
              <a:t>RFduino DIP</a:t>
            </a:r>
            <a:endParaRPr lang="en-US" sz="1000" smtClean="0"/>
          </a:p>
          <a:p>
            <a:pPr>
              <a:tabLst>
                <a:tab pos="266700" algn="l"/>
                <a:tab pos="450850" algn="l"/>
              </a:tabLst>
            </a:pPr>
            <a:r>
              <a:rPr lang="de-DE" sz="1000" smtClean="0"/>
              <a:t>M2 </a:t>
            </a:r>
            <a:r>
              <a:rPr lang="en-US" sz="1000"/>
              <a:t>Pololu 3.3V Step-Up Voltage Regulator U1V11F3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IC1 </a:t>
            </a:r>
            <a:r>
              <a:rPr lang="en-US" sz="1000" smtClean="0"/>
              <a:t>EEPROM Microship 24AA256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R4 Vorwiderstand  82 k</a:t>
            </a:r>
            <a:r>
              <a:rPr lang="el-GR" sz="1000" smtClean="0"/>
              <a:t>Ω</a:t>
            </a:r>
            <a:endParaRPr lang="en-US" sz="1000" smtClean="0"/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LED1 Rote LED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R1 Vorwiderstand  330 </a:t>
            </a:r>
            <a:r>
              <a:rPr lang="el-GR" sz="1000" smtClean="0"/>
              <a:t>Ω</a:t>
            </a:r>
            <a:endParaRPr lang="de-DE" sz="1000" smtClean="0"/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LED2 Gelbe LED</a:t>
            </a:r>
          </a:p>
          <a:p>
            <a:pPr>
              <a:tabLst>
                <a:tab pos="266700" algn="l"/>
                <a:tab pos="450850" algn="l"/>
              </a:tabLst>
            </a:pPr>
            <a:r>
              <a:rPr lang="en-US" sz="1000" smtClean="0"/>
              <a:t>R2 Vorwiderstand  330 </a:t>
            </a:r>
            <a:r>
              <a:rPr lang="el-GR" sz="1000" smtClean="0"/>
              <a:t>Ω</a:t>
            </a:r>
            <a:endParaRPr lang="en-US" sz="1000" smtClean="0"/>
          </a:p>
          <a:p>
            <a:pPr>
              <a:tabLst>
                <a:tab pos="266700" algn="l"/>
                <a:tab pos="450850" algn="l"/>
              </a:tabLst>
            </a:pPr>
            <a:r>
              <a:rPr lang="de-DE" sz="1000" smtClean="0"/>
              <a:t>R3 Pull-Down-Widerstand 55 k</a:t>
            </a:r>
            <a:r>
              <a:rPr lang="el-GR" sz="1000" smtClean="0"/>
              <a:t> Ω</a:t>
            </a:r>
            <a:endParaRPr lang="de-DE" sz="1000"/>
          </a:p>
        </p:txBody>
      </p:sp>
      <p:sp>
        <p:nvSpPr>
          <p:cNvPr id="19" name="Textfeld 18"/>
          <p:cNvSpPr txBox="1"/>
          <p:nvPr/>
        </p:nvSpPr>
        <p:spPr>
          <a:xfrm>
            <a:off x="3989002" y="3719332"/>
            <a:ext cx="34977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R3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265714" y="2686256"/>
            <a:ext cx="602352" cy="1564183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Nicht </a:t>
            </a:r>
          </a:p>
          <a:p>
            <a:pPr algn="ctr"/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verwendet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3936518" y="2492896"/>
            <a:ext cx="0" cy="1013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569320" y="2290291"/>
            <a:ext cx="95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Reed-Switch</a:t>
            </a:r>
            <a:endParaRPr lang="de-DE" sz="1200" baseline="-25000"/>
          </a:p>
        </p:txBody>
      </p:sp>
      <p:cxnSp>
        <p:nvCxnSpPr>
          <p:cNvPr id="24" name="Gerade Verbindung 23"/>
          <p:cNvCxnSpPr/>
          <p:nvPr/>
        </p:nvCxnSpPr>
        <p:spPr>
          <a:xfrm>
            <a:off x="4109226" y="2492896"/>
            <a:ext cx="0" cy="1013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219544" y="3818392"/>
            <a:ext cx="34977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R4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059864" y="3116513"/>
            <a:ext cx="34977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R1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920196" y="3580832"/>
            <a:ext cx="502061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LED1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007590" y="3235606"/>
            <a:ext cx="502061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LED2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6161" y="3367449"/>
            <a:ext cx="34977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R2</a:t>
            </a:r>
            <a:endParaRPr lang="de-DE" sz="1200" b="1">
              <a:solidFill>
                <a:schemeClr val="bg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>
            <a:off x="1693155" y="3837442"/>
            <a:ext cx="85848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  <a:effectLst>
            <a:outerShdw blurRad="25400" dist="12700" dir="2700000" algn="tl" rotWithShape="0">
              <a:schemeClr val="bg1">
                <a:alpha val="52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010392" y="3759084"/>
            <a:ext cx="54124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  <a:effectLst>
            <a:outerShdw blurRad="12700" dist="12700" dir="2700000" algn="tl" rotWithShape="0">
              <a:schemeClr val="bg1">
                <a:alpha val="58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34296" y="3683901"/>
            <a:ext cx="619601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761705" y="3493248"/>
            <a:ext cx="792192" cy="0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1768055" y="3493248"/>
            <a:ext cx="0" cy="265836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1934296" y="3683902"/>
            <a:ext cx="0" cy="75182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4324278" y="2686257"/>
            <a:ext cx="404956" cy="86409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62"/>
          <p:cNvCxnSpPr/>
          <p:nvPr/>
        </p:nvCxnSpPr>
        <p:spPr>
          <a:xfrm>
            <a:off x="6070502" y="3277237"/>
            <a:ext cx="419348" cy="0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6017544" y="3207403"/>
            <a:ext cx="305430" cy="0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6007704" y="3026304"/>
            <a:ext cx="315" cy="196602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6489535" y="2954296"/>
            <a:ext cx="315" cy="324355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6327853" y="2954296"/>
            <a:ext cx="315" cy="253107"/>
          </a:xfrm>
          <a:prstGeom prst="line">
            <a:avLst/>
          </a:prstGeom>
          <a:ln w="25400">
            <a:solidFill>
              <a:srgbClr val="FFFF66"/>
            </a:solidFill>
          </a:ln>
          <a:effectLst>
            <a:outerShdw blurRad="25400" dist="12700" dir="2700000" algn="tl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2082080" y="3191348"/>
            <a:ext cx="397866" cy="276999"/>
          </a:xfrm>
          <a:prstGeom prst="rect">
            <a:avLst/>
          </a:prstGeom>
          <a:noFill/>
          <a:effectLst>
            <a:outerShdw blurRad="381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200" b="1" smtClean="0">
                <a:solidFill>
                  <a:schemeClr val="bg1"/>
                </a:solidFill>
              </a:rPr>
              <a:t>M1</a:t>
            </a:r>
            <a:endParaRPr lang="de-DE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578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Schulzendorff, Christian</dc:creator>
  <cp:lastModifiedBy>Schulzendorff, Christian</cp:lastModifiedBy>
  <cp:revision>7</cp:revision>
  <dcterms:created xsi:type="dcterms:W3CDTF">2014-11-06T14:46:43Z</dcterms:created>
  <dcterms:modified xsi:type="dcterms:W3CDTF">2014-11-20T10:11:09Z</dcterms:modified>
</cp:coreProperties>
</file>