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85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63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11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6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1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29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9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9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73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8871-084C-475A-9273-6217E1FB48C1}" type="datetimeFigureOut">
              <a:rPr lang="de-DE" smtClean="0"/>
              <a:t>06.07.2016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D1675-01CD-40D5-A267-8A7B92F1BF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2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DB </a:t>
            </a:r>
            <a:r>
              <a:rPr lang="de-DE" dirty="0" err="1" smtClean="0"/>
              <a:t>Impl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Michael Branz</a:t>
            </a:r>
          </a:p>
          <a:p>
            <a:r>
              <a:rPr lang="de-DE" dirty="0" smtClean="0"/>
              <a:t>Und Christopher </a:t>
            </a:r>
            <a:r>
              <a:rPr lang="de-DE" dirty="0" err="1" smtClean="0"/>
              <a:t>Schmutzler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646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Laufzeitveränderungen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072058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Select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Aggregate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HashJoin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Alt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19ms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209ms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Neu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14ms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200ms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21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Select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0" y="2591416"/>
            <a:ext cx="5325219" cy="2543530"/>
          </a:xfrm>
        </p:spPr>
      </p:pic>
    </p:spTree>
    <p:extLst>
      <p:ext uri="{BB962C8B-B14F-4D97-AF65-F5344CB8AC3E}">
        <p14:creationId xmlns:p14="http://schemas.microsoft.com/office/powerpoint/2010/main" val="257492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Aggregate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7192379" cy="2915057"/>
          </a:xfrm>
        </p:spPr>
      </p:pic>
    </p:spTree>
    <p:extLst>
      <p:ext uri="{BB962C8B-B14F-4D97-AF65-F5344CB8AC3E}">
        <p14:creationId xmlns:p14="http://schemas.microsoft.com/office/powerpoint/2010/main" val="155051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HashJoin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20888"/>
            <a:ext cx="8995686" cy="2525496"/>
          </a:xfrm>
        </p:spPr>
      </p:pic>
    </p:spTree>
    <p:extLst>
      <p:ext uri="{BB962C8B-B14F-4D97-AF65-F5344CB8AC3E}">
        <p14:creationId xmlns:p14="http://schemas.microsoft.com/office/powerpoint/2010/main" val="24010451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Bildschirmpräsentation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DB Impl</vt:lpstr>
      <vt:lpstr>Laufzeitveränderungen</vt:lpstr>
      <vt:lpstr>Select</vt:lpstr>
      <vt:lpstr>Aggregate</vt:lpstr>
      <vt:lpstr>HashJoin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Impl</dc:title>
  <dc:creator>mbranz</dc:creator>
  <cp:lastModifiedBy>mbranz</cp:lastModifiedBy>
  <cp:revision>6</cp:revision>
  <dcterms:created xsi:type="dcterms:W3CDTF">2016-07-06T10:03:47Z</dcterms:created>
  <dcterms:modified xsi:type="dcterms:W3CDTF">2016-07-06T18:04:19Z</dcterms:modified>
</cp:coreProperties>
</file>