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73" autoAdjust="0"/>
  </p:normalViewPr>
  <p:slideViewPr>
    <p:cSldViewPr>
      <p:cViewPr varScale="1">
        <p:scale>
          <a:sx n="126" d="100"/>
          <a:sy n="126" d="100"/>
        </p:scale>
        <p:origin x="-124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9DE3EA-9C7C-420F-A3B8-1FF20DC7BCAA}" type="datetimeFigureOut">
              <a:rPr lang="de-DE" smtClean="0"/>
              <a:t>11.05.2016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B33BC5-3F84-48DC-8DFE-13D8F9C3C4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8311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-trial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error</a:t>
            </a:r>
            <a:endParaRPr lang="de-DE" dirty="0" smtClean="0"/>
          </a:p>
          <a:p>
            <a:r>
              <a:rPr lang="de-DE" dirty="0" smtClean="0"/>
              <a:t>-agiles Vorgehensmodell</a:t>
            </a:r>
          </a:p>
          <a:p>
            <a:r>
              <a:rPr lang="de-DE" dirty="0" smtClean="0"/>
              <a:t>-Wenn wir was nicht hinbekommen, versuchen wir es zusammen (pair </a:t>
            </a:r>
            <a:r>
              <a:rPr lang="de-DE" dirty="0" err="1" smtClean="0"/>
              <a:t>programming</a:t>
            </a:r>
            <a:r>
              <a:rPr lang="de-DE" dirty="0" smtClean="0"/>
              <a:t>).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33BC5-3F84-48DC-8DFE-13D8F9C3C456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87463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-</a:t>
            </a:r>
            <a:r>
              <a:rPr lang="de-DE" dirty="0" err="1" smtClean="0"/>
              <a:t>Github</a:t>
            </a:r>
            <a:r>
              <a:rPr lang="de-DE" dirty="0" smtClean="0"/>
              <a:t> für den Dateiaustausch und die </a:t>
            </a:r>
            <a:r>
              <a:rPr lang="de-DE" dirty="0" err="1" smtClean="0"/>
              <a:t>Versionierung</a:t>
            </a:r>
            <a:endParaRPr lang="de-DE" dirty="0" smtClean="0"/>
          </a:p>
          <a:p>
            <a:r>
              <a:rPr lang="en-US" dirty="0" smtClean="0"/>
              <a:t>-</a:t>
            </a:r>
            <a:r>
              <a:rPr lang="en-US" dirty="0" err="1" smtClean="0"/>
              <a:t>Kommunikation</a:t>
            </a:r>
            <a:r>
              <a:rPr lang="en-US" dirty="0" smtClean="0"/>
              <a:t> via Skype </a:t>
            </a:r>
            <a:r>
              <a:rPr lang="en-US" dirty="0" err="1" smtClean="0"/>
              <a:t>oder</a:t>
            </a:r>
            <a:r>
              <a:rPr lang="en-US" dirty="0" smtClean="0"/>
              <a:t> Face-to-Face</a:t>
            </a:r>
          </a:p>
          <a:p>
            <a:r>
              <a:rPr lang="de-DE" dirty="0" smtClean="0"/>
              <a:t>-Jeder schreibt die Funktion die er will, beide testen und beheben </a:t>
            </a:r>
            <a:r>
              <a:rPr lang="de-DE" dirty="0" err="1" smtClean="0"/>
              <a:t>bugs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33BC5-3F84-48DC-8DFE-13D8F9C3C456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21827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Einarbeitung in </a:t>
            </a:r>
            <a:r>
              <a:rPr lang="de-DE" dirty="0" err="1" smtClean="0"/>
              <a:t>Golang</a:t>
            </a:r>
            <a:r>
              <a:rPr lang="de-DE" dirty="0" smtClean="0"/>
              <a:t> und </a:t>
            </a:r>
            <a:r>
              <a:rPr lang="de-DE" dirty="0" err="1" smtClean="0"/>
              <a:t>Github</a:t>
            </a:r>
            <a:r>
              <a:rPr lang="de-DE" dirty="0" smtClean="0"/>
              <a:t>/</a:t>
            </a:r>
            <a:r>
              <a:rPr lang="de-DE" dirty="0" err="1" smtClean="0"/>
              <a:t>Git</a:t>
            </a:r>
            <a:endParaRPr lang="de-DE" dirty="0" smtClean="0"/>
          </a:p>
          <a:p>
            <a:r>
              <a:rPr lang="de-DE" dirty="0" smtClean="0"/>
              <a:t>Probleme mit der Implementierung</a:t>
            </a:r>
          </a:p>
          <a:p>
            <a:r>
              <a:rPr lang="de-DE" dirty="0" smtClean="0"/>
              <a:t>Umschreiben des Codes + erstellen der Präsentation +</a:t>
            </a:r>
            <a:r>
              <a:rPr lang="de-DE" baseline="0" dirty="0" smtClean="0"/>
              <a:t> Error Handling </a:t>
            </a:r>
            <a:r>
              <a:rPr lang="de-DE" baseline="0" smtClean="0"/>
              <a:t>+ Kommentare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33BC5-3F84-48DC-8DFE-13D8F9C3C456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4430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D705D-795F-44CF-8239-222418004E31}" type="datetimeFigureOut">
              <a:rPr lang="de-DE" smtClean="0"/>
              <a:t>11.05.2016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FE518-959A-44A1-A4DB-36115B14BA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6442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D705D-795F-44CF-8239-222418004E31}" type="datetimeFigureOut">
              <a:rPr lang="de-DE" smtClean="0"/>
              <a:t>11.05.2016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FE518-959A-44A1-A4DB-36115B14BA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8956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D705D-795F-44CF-8239-222418004E31}" type="datetimeFigureOut">
              <a:rPr lang="de-DE" smtClean="0"/>
              <a:t>11.05.2016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FE518-959A-44A1-A4DB-36115B14BA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6430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D705D-795F-44CF-8239-222418004E31}" type="datetimeFigureOut">
              <a:rPr lang="de-DE" smtClean="0"/>
              <a:t>11.05.2016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FE518-959A-44A1-A4DB-36115B14BA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8156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D705D-795F-44CF-8239-222418004E31}" type="datetimeFigureOut">
              <a:rPr lang="de-DE" smtClean="0"/>
              <a:t>11.05.2016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FE518-959A-44A1-A4DB-36115B14BA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9521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D705D-795F-44CF-8239-222418004E31}" type="datetimeFigureOut">
              <a:rPr lang="de-DE" smtClean="0"/>
              <a:t>11.05.2016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FE518-959A-44A1-A4DB-36115B14BA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9012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D705D-795F-44CF-8239-222418004E31}" type="datetimeFigureOut">
              <a:rPr lang="de-DE" smtClean="0"/>
              <a:t>11.05.2016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FE518-959A-44A1-A4DB-36115B14BA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7569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D705D-795F-44CF-8239-222418004E31}" type="datetimeFigureOut">
              <a:rPr lang="de-DE" smtClean="0"/>
              <a:t>11.05.2016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FE518-959A-44A1-A4DB-36115B14BA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4905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D705D-795F-44CF-8239-222418004E31}" type="datetimeFigureOut">
              <a:rPr lang="de-DE" smtClean="0"/>
              <a:t>11.05.2016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FE518-959A-44A1-A4DB-36115B14BA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4872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D705D-795F-44CF-8239-222418004E31}" type="datetimeFigureOut">
              <a:rPr lang="de-DE" smtClean="0"/>
              <a:t>11.05.2016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FE518-959A-44A1-A4DB-36115B14BA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4862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D705D-795F-44CF-8239-222418004E31}" type="datetimeFigureOut">
              <a:rPr lang="de-DE" smtClean="0"/>
              <a:t>11.05.2016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FE518-959A-44A1-A4DB-36115B14BA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2927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8D705D-795F-44CF-8239-222418004E31}" type="datetimeFigureOut">
              <a:rPr lang="de-DE" smtClean="0"/>
              <a:t>11.05.2016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2FE518-959A-44A1-A4DB-36115B14BA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2262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DB-</a:t>
            </a:r>
            <a:r>
              <a:rPr lang="de-DE" dirty="0" err="1" smtClean="0"/>
              <a:t>Impl</a:t>
            </a:r>
            <a:r>
              <a:rPr lang="de-DE" dirty="0" smtClean="0"/>
              <a:t> Projekt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endParaRPr lang="de-DE" dirty="0" smtClean="0"/>
          </a:p>
          <a:p>
            <a:endParaRPr lang="de-DE" dirty="0"/>
          </a:p>
          <a:p>
            <a:r>
              <a:rPr lang="de-DE" dirty="0" smtClean="0"/>
              <a:t>Von </a:t>
            </a:r>
            <a:r>
              <a:rPr lang="de-DE" dirty="0" smtClean="0"/>
              <a:t>Christopher </a:t>
            </a:r>
            <a:r>
              <a:rPr lang="de-DE" dirty="0" err="1" smtClean="0"/>
              <a:t>Schmutzler</a:t>
            </a:r>
            <a:r>
              <a:rPr lang="de-DE" dirty="0" smtClean="0"/>
              <a:t> </a:t>
            </a:r>
          </a:p>
          <a:p>
            <a:r>
              <a:rPr lang="de-DE" dirty="0" smtClean="0"/>
              <a:t>und Michael </a:t>
            </a:r>
            <a:r>
              <a:rPr lang="de-DE" dirty="0" smtClean="0"/>
              <a:t>Branz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33005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Konzept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trial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/>
              <a:t> </a:t>
            </a:r>
            <a:r>
              <a:rPr lang="de-DE" dirty="0" err="1" smtClean="0"/>
              <a:t>error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agiles Vorgehensmodell</a:t>
            </a:r>
          </a:p>
          <a:p>
            <a:endParaRPr lang="de-DE" dirty="0"/>
          </a:p>
          <a:p>
            <a:r>
              <a:rPr lang="de-DE" dirty="0" smtClean="0"/>
              <a:t>pair </a:t>
            </a:r>
            <a:r>
              <a:rPr lang="de-DE" dirty="0" err="1" smtClean="0"/>
              <a:t>programming</a:t>
            </a:r>
            <a:r>
              <a:rPr lang="de-DE" dirty="0" smtClean="0"/>
              <a:t> bei Problemen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93492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Herangehensweise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Github</a:t>
            </a:r>
            <a:r>
              <a:rPr lang="de-DE" dirty="0" smtClean="0"/>
              <a:t> für den Dateiaustausch und die </a:t>
            </a:r>
            <a:r>
              <a:rPr lang="de-DE" dirty="0" err="1" smtClean="0"/>
              <a:t>Versionierung</a:t>
            </a:r>
            <a:endParaRPr lang="de-DE" dirty="0" smtClean="0"/>
          </a:p>
          <a:p>
            <a:endParaRPr lang="de-DE" dirty="0" smtClean="0"/>
          </a:p>
          <a:p>
            <a:r>
              <a:rPr lang="en-US" dirty="0" err="1" smtClean="0"/>
              <a:t>Kommunikation</a:t>
            </a:r>
            <a:r>
              <a:rPr lang="en-US" dirty="0" smtClean="0"/>
              <a:t> via Skype </a:t>
            </a:r>
            <a:r>
              <a:rPr lang="en-US" dirty="0" err="1" smtClean="0"/>
              <a:t>oder</a:t>
            </a:r>
            <a:r>
              <a:rPr lang="en-US" dirty="0" smtClean="0"/>
              <a:t> Face-to-Face</a:t>
            </a:r>
          </a:p>
          <a:p>
            <a:endParaRPr lang="en-US" dirty="0" smtClean="0"/>
          </a:p>
          <a:p>
            <a:r>
              <a:rPr lang="de-DE" dirty="0" smtClean="0"/>
              <a:t>agiles Bearbeiten der Problemstellung</a:t>
            </a:r>
          </a:p>
        </p:txBody>
      </p:sp>
    </p:spTree>
    <p:extLst>
      <p:ext uri="{BB962C8B-B14F-4D97-AF65-F5344CB8AC3E}">
        <p14:creationId xmlns:p14="http://schemas.microsoft.com/office/powerpoint/2010/main" val="875855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Zeitlicher Ablauf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Einarbeitung in </a:t>
            </a:r>
            <a:r>
              <a:rPr lang="de-DE" dirty="0" err="1" smtClean="0"/>
              <a:t>Golang</a:t>
            </a:r>
            <a:r>
              <a:rPr lang="de-DE" dirty="0" smtClean="0"/>
              <a:t> und </a:t>
            </a:r>
            <a:r>
              <a:rPr lang="de-DE" dirty="0" err="1" smtClean="0"/>
              <a:t>Github</a:t>
            </a:r>
            <a:r>
              <a:rPr lang="de-DE" dirty="0" smtClean="0"/>
              <a:t>/</a:t>
            </a:r>
            <a:r>
              <a:rPr lang="de-DE" dirty="0" err="1" smtClean="0"/>
              <a:t>Git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Probleme mit der Implementierung</a:t>
            </a:r>
          </a:p>
          <a:p>
            <a:endParaRPr lang="de-DE" dirty="0"/>
          </a:p>
          <a:p>
            <a:r>
              <a:rPr lang="de-DE" dirty="0" smtClean="0"/>
              <a:t>Umschreiben des Codes + erstellen der Präsentation </a:t>
            </a:r>
          </a:p>
          <a:p>
            <a:endParaRPr lang="de-DE" dirty="0" smtClean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6155" y="4725144"/>
            <a:ext cx="4305901" cy="590632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6129" y="5517232"/>
            <a:ext cx="4534533" cy="60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818386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127</Words>
  <Application>Microsoft Office PowerPoint</Application>
  <PresentationFormat>Bildschirmpräsentation (4:3)</PresentationFormat>
  <Paragraphs>35</Paragraphs>
  <Slides>4</Slides>
  <Notes>3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5" baseType="lpstr">
      <vt:lpstr>Larissa</vt:lpstr>
      <vt:lpstr>DB-Impl Projekt</vt:lpstr>
      <vt:lpstr>Konzept</vt:lpstr>
      <vt:lpstr>Herangehensweise</vt:lpstr>
      <vt:lpstr>Zeitlicher Ablauf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DB-Impl Projekt</dc:title>
  <dc:creator>mbranz</dc:creator>
  <cp:lastModifiedBy>mbranz</cp:lastModifiedBy>
  <cp:revision>7</cp:revision>
  <dcterms:created xsi:type="dcterms:W3CDTF">2016-05-11T12:25:01Z</dcterms:created>
  <dcterms:modified xsi:type="dcterms:W3CDTF">2016-05-11T16:24:26Z</dcterms:modified>
</cp:coreProperties>
</file>